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1" r:id="rId5"/>
    <p:sldMasterId id="2147483674" r:id="rId6"/>
  </p:sldMasterIdLst>
  <p:sldIdLst>
    <p:sldId id="256" r:id="rId7"/>
    <p:sldId id="257" r:id="rId8"/>
    <p:sldId id="271" r:id="rId9"/>
    <p:sldId id="258" r:id="rId10"/>
    <p:sldId id="259" r:id="rId11"/>
    <p:sldId id="260" r:id="rId12"/>
    <p:sldId id="261" r:id="rId13"/>
    <p:sldId id="262" r:id="rId14"/>
    <p:sldId id="263" r:id="rId15"/>
    <p:sldId id="264" r:id="rId16"/>
    <p:sldId id="265" r:id="rId17"/>
    <p:sldId id="266" r:id="rId18"/>
    <p:sldId id="267" r:id="rId19"/>
    <p:sldId id="268" r:id="rId20"/>
  </p:sldIdLst>
  <p:sldSz cx="12192000" cy="6858000"/>
  <p:notesSz cx="7559675" cy="106918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5A6867-96CF-4301-B4C1-E9BC729F33FE}" v="149" dt="2025-02-10T07:29:19.4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78" autoAdjust="0"/>
    <p:restoredTop sz="94660"/>
  </p:normalViewPr>
  <p:slideViewPr>
    <p:cSldViewPr snapToGrid="0">
      <p:cViewPr varScale="1">
        <p:scale>
          <a:sx n="78" d="100"/>
          <a:sy n="78" d="100"/>
        </p:scale>
        <p:origin x="14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berto Beteta Sánchez" userId="S::aabs47@educastillalamancha.es::796c69e8-112d-494b-94b6-52cce96a3a7b" providerId="AD" clId="Web-{85EBC459-B7EE-5617-CC0A-61848FA95453}"/>
    <pc:docChg chg="modSld">
      <pc:chgData name="Alberto Beteta Sánchez" userId="S::aabs47@educastillalamancha.es::796c69e8-112d-494b-94b6-52cce96a3a7b" providerId="AD" clId="Web-{85EBC459-B7EE-5617-CC0A-61848FA95453}" dt="2025-02-06T11:29:24.320" v="180"/>
      <pc:docMkLst>
        <pc:docMk/>
      </pc:docMkLst>
      <pc:sldChg chg="modSp">
        <pc:chgData name="Alberto Beteta Sánchez" userId="S::aabs47@educastillalamancha.es::796c69e8-112d-494b-94b6-52cce96a3a7b" providerId="AD" clId="Web-{85EBC459-B7EE-5617-CC0A-61848FA95453}" dt="2025-02-06T11:29:24.320" v="180"/>
        <pc:sldMkLst>
          <pc:docMk/>
          <pc:sldMk cId="0" sldId="257"/>
        </pc:sldMkLst>
        <pc:graphicFrameChg chg="mod modGraphic">
          <ac:chgData name="Alberto Beteta Sánchez" userId="S::aabs47@educastillalamancha.es::796c69e8-112d-494b-94b6-52cce96a3a7b" providerId="AD" clId="Web-{85EBC459-B7EE-5617-CC0A-61848FA95453}" dt="2025-02-06T11:29:24.320" v="180"/>
          <ac:graphicFrameMkLst>
            <pc:docMk/>
            <pc:sldMk cId="0" sldId="257"/>
            <ac:graphicFrameMk id="126" creationId="{00000000-0000-0000-0000-000000000000}"/>
          </ac:graphicFrameMkLst>
        </pc:graphicFrameChg>
      </pc:sldChg>
      <pc:sldChg chg="modSp">
        <pc:chgData name="Alberto Beteta Sánchez" userId="S::aabs47@educastillalamancha.es::796c69e8-112d-494b-94b6-52cce96a3a7b" providerId="AD" clId="Web-{85EBC459-B7EE-5617-CC0A-61848FA95453}" dt="2025-02-06T11:23:42.966" v="122" actId="20577"/>
        <pc:sldMkLst>
          <pc:docMk/>
          <pc:sldMk cId="0" sldId="262"/>
        </pc:sldMkLst>
        <pc:spChg chg="mod">
          <ac:chgData name="Alberto Beteta Sánchez" userId="S::aabs47@educastillalamancha.es::796c69e8-112d-494b-94b6-52cce96a3a7b" providerId="AD" clId="Web-{85EBC459-B7EE-5617-CC0A-61848FA95453}" dt="2025-02-06T11:23:42.966" v="122" actId="20577"/>
          <ac:spMkLst>
            <pc:docMk/>
            <pc:sldMk cId="0" sldId="262"/>
            <ac:spMk id="137" creationId="{00000000-0000-0000-0000-000000000000}"/>
          </ac:spMkLst>
        </pc:spChg>
      </pc:sldChg>
      <pc:sldChg chg="modSp">
        <pc:chgData name="Alberto Beteta Sánchez" userId="S::aabs47@educastillalamancha.es::796c69e8-112d-494b-94b6-52cce96a3a7b" providerId="AD" clId="Web-{85EBC459-B7EE-5617-CC0A-61848FA95453}" dt="2025-02-06T11:22:35.620" v="91" actId="1076"/>
        <pc:sldMkLst>
          <pc:docMk/>
          <pc:sldMk cId="0" sldId="263"/>
        </pc:sldMkLst>
        <pc:spChg chg="mod">
          <ac:chgData name="Alberto Beteta Sánchez" userId="S::aabs47@educastillalamancha.es::796c69e8-112d-494b-94b6-52cce96a3a7b" providerId="AD" clId="Web-{85EBC459-B7EE-5617-CC0A-61848FA95453}" dt="2025-02-06T11:12:07.430" v="27" actId="14100"/>
          <ac:spMkLst>
            <pc:docMk/>
            <pc:sldMk cId="0" sldId="263"/>
            <ac:spMk id="139" creationId="{00000000-0000-0000-0000-000000000000}"/>
          </ac:spMkLst>
        </pc:spChg>
        <pc:graphicFrameChg chg="mod modGraphic">
          <ac:chgData name="Alberto Beteta Sánchez" userId="S::aabs47@educastillalamancha.es::796c69e8-112d-494b-94b6-52cce96a3a7b" providerId="AD" clId="Web-{85EBC459-B7EE-5617-CC0A-61848FA95453}" dt="2025-02-06T11:22:35.620" v="91" actId="1076"/>
          <ac:graphicFrameMkLst>
            <pc:docMk/>
            <pc:sldMk cId="0" sldId="263"/>
            <ac:graphicFrameMk id="138" creationId="{00000000-0000-0000-0000-000000000000}"/>
          </ac:graphicFrameMkLst>
        </pc:graphicFrameChg>
      </pc:sldChg>
    </pc:docChg>
  </pc:docChgLst>
  <pc:docChgLst>
    <pc:chgData name="Rosario Ballesteros Ballesteros" userId="S::rrbb14@educastillalamancha.es::b011bdc1-14ee-4063-9936-fd1f1bec4e94" providerId="AD" clId="Web-{6D5A6867-96CF-4301-B4C1-E9BC729F33FE}"/>
    <pc:docChg chg="modSld">
      <pc:chgData name="Rosario Ballesteros Ballesteros" userId="S::rrbb14@educastillalamancha.es::b011bdc1-14ee-4063-9936-fd1f1bec4e94" providerId="AD" clId="Web-{6D5A6867-96CF-4301-B4C1-E9BC729F33FE}" dt="2025-02-10T07:29:18.607" v="135"/>
      <pc:docMkLst>
        <pc:docMk/>
      </pc:docMkLst>
      <pc:sldChg chg="modSp">
        <pc:chgData name="Rosario Ballesteros Ballesteros" userId="S::rrbb14@educastillalamancha.es::b011bdc1-14ee-4063-9936-fd1f1bec4e94" providerId="AD" clId="Web-{6D5A6867-96CF-4301-B4C1-E9BC729F33FE}" dt="2025-02-10T07:29:18.607" v="135"/>
        <pc:sldMkLst>
          <pc:docMk/>
          <pc:sldMk cId="0" sldId="258"/>
        </pc:sldMkLst>
        <pc:spChg chg="mod">
          <ac:chgData name="Rosario Ballesteros Ballesteros" userId="S::rrbb14@educastillalamancha.es::b011bdc1-14ee-4063-9936-fd1f1bec4e94" providerId="AD" clId="Web-{6D5A6867-96CF-4301-B4C1-E9BC729F33FE}" dt="2025-02-10T07:24:39.631" v="55" actId="14100"/>
          <ac:spMkLst>
            <pc:docMk/>
            <pc:sldMk cId="0" sldId="258"/>
            <ac:spMk id="127" creationId="{00000000-0000-0000-0000-000000000000}"/>
          </ac:spMkLst>
        </pc:spChg>
        <pc:graphicFrameChg chg="mod modGraphic">
          <ac:chgData name="Rosario Ballesteros Ballesteros" userId="S::rrbb14@educastillalamancha.es::b011bdc1-14ee-4063-9936-fd1f1bec4e94" providerId="AD" clId="Web-{6D5A6867-96CF-4301-B4C1-E9BC729F33FE}" dt="2025-02-10T07:29:18.607" v="135"/>
          <ac:graphicFrameMkLst>
            <pc:docMk/>
            <pc:sldMk cId="0" sldId="258"/>
            <ac:graphicFrameMk id="128"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B74E38BB-2660-412E-A7F0-A2BA051A7212}" type="slidenum">
              <a:t>‹Nº›</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2A2F0907-7576-4B12-AF3F-28DED5021B80}" type="slidenum">
              <a:t>‹Nº›</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1E1AFB82-A47A-4FED-B3A5-CABF1F734FFE}" type="slidenum">
              <a:t>‹Nº›</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EB888F6B-F76F-4560-B9A3-8D113E1AB4DA}" type="slidenum">
              <a:t>‹Nº›</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lstStyle/>
          <a:p>
            <a:r>
              <a:t>Footer</a:t>
            </a:r>
          </a:p>
        </p:txBody>
      </p:sp>
      <p:sp>
        <p:nvSpPr>
          <p:cNvPr id="3" name="PlaceHolder 2"/>
          <p:cNvSpPr>
            <a:spLocks noGrp="1"/>
          </p:cNvSpPr>
          <p:nvPr>
            <p:ph type="sldNum" idx="6"/>
          </p:nvPr>
        </p:nvSpPr>
        <p:spPr/>
        <p:txBody>
          <a:bodyPr/>
          <a:lstStyle/>
          <a:p>
            <a:fld id="{020A0983-E94A-4A28-AF40-C83711848AAB}" type="slidenum">
              <a:t>‹Nº›</a:t>
            </a:fld>
            <a:endParaRPr/>
          </a:p>
        </p:txBody>
      </p:sp>
      <p:sp>
        <p:nvSpPr>
          <p:cNvPr id="4" name="PlaceHolder 3"/>
          <p:cNvSpPr>
            <a:spLocks noGrp="1"/>
          </p:cNvSpPr>
          <p:nvPr>
            <p:ph type="dt" idx="4"/>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47"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es-ES" sz="3200" b="0" strike="noStrike" spc="-1">
              <a:solidFill>
                <a:srgbClr val="000000"/>
              </a:solidFill>
              <a:latin typeface="Arial"/>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D0F48C85-A85B-43C2-B82E-19A48E1E97D2}" type="slidenum">
              <a:t>‹Nº›</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49"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15EF5227-1B44-4F06-8254-26B46B83F869}" type="slidenum">
              <a:t>‹Nº›</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51"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52"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6131FD00-051A-4D5C-B237-6318FD75965D}" type="slidenum">
              <a:t>‹Nº›</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70B5DC96-C5B4-46B9-9B2A-3AE16248E4C4}" type="slidenum">
              <a:t>‹Nº›</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es-ES" sz="3200" b="0" strike="noStrike" spc="-1">
              <a:solidFill>
                <a:srgbClr val="000000"/>
              </a:solidFill>
              <a:latin typeface="Arial"/>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E62DA262-A9CC-4343-B82B-2E0B8F0BC052}" type="slidenum">
              <a:t>‹Nº›</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56"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57"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58"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270CDE64-C400-45A0-BDA1-249760B1E00B}" type="slidenum">
              <a:t>‹Nº›</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es-ES"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2" name="PlaceHolder 4"/>
          <p:cNvSpPr>
            <a:spLocks noGrp="1"/>
          </p:cNvSpPr>
          <p:nvPr>
            <p:ph type="sldNum" idx="3"/>
          </p:nvPr>
        </p:nvSpPr>
        <p:spPr/>
        <p:txBody>
          <a:bodyPr/>
          <a:lstStyle/>
          <a:p>
            <a:fld id="{1C982344-F2DA-4A6F-A59C-F63A0D4291F9}" type="slidenum">
              <a:t>‹Nº›</a:t>
            </a:fld>
            <a:endParaRPr/>
          </a:p>
        </p:txBody>
      </p:sp>
      <p:sp>
        <p:nvSpPr>
          <p:cNvPr id="3" name="PlaceHolder 5"/>
          <p:cNvSpPr>
            <a:spLocks noGrp="1"/>
          </p:cNvSpPr>
          <p:nvPr>
            <p:ph type="dt" idx="1"/>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60"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61"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62"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86045A94-2B01-4EE8-BD24-373D7869D11C}" type="slidenum">
              <a:t>‹Nº›</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64"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65"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66"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01433140-3C3C-4475-9B8F-7B821D3D9397}" type="slidenum">
              <a:t>‹Nº›</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68"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69"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542A0988-8126-4F0E-9A7C-728E887D19ED}" type="slidenum">
              <a:t>‹Nº›</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71"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72"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73"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74"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7" name="PlaceHolder 6"/>
          <p:cNvSpPr>
            <a:spLocks noGrp="1"/>
          </p:cNvSpPr>
          <p:nvPr>
            <p:ph type="ftr" idx="5"/>
          </p:nvPr>
        </p:nvSpPr>
        <p:spPr/>
        <p:txBody>
          <a:bodyPr/>
          <a:lstStyle/>
          <a:p>
            <a:r>
              <a:t>Footer</a:t>
            </a:r>
          </a:p>
        </p:txBody>
      </p:sp>
      <p:sp>
        <p:nvSpPr>
          <p:cNvPr id="8" name="PlaceHolder 7"/>
          <p:cNvSpPr>
            <a:spLocks noGrp="1"/>
          </p:cNvSpPr>
          <p:nvPr>
            <p:ph type="sldNum" idx="6"/>
          </p:nvPr>
        </p:nvSpPr>
        <p:spPr/>
        <p:txBody>
          <a:bodyPr/>
          <a:lstStyle/>
          <a:p>
            <a:fld id="{2AAFC888-4088-40D9-B361-74417AEA9C44}" type="slidenum">
              <a:t>‹Nº›</a:t>
            </a:fld>
            <a:endParaRPr/>
          </a:p>
        </p:txBody>
      </p:sp>
      <p:sp>
        <p:nvSpPr>
          <p:cNvPr id="9" name="PlaceHolder 8"/>
          <p:cNvSpPr>
            <a:spLocks noGrp="1"/>
          </p:cNvSpPr>
          <p:nvPr>
            <p:ph type="dt" idx="4"/>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76"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77"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78"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79"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80"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81"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9" name="PlaceHolder 8"/>
          <p:cNvSpPr>
            <a:spLocks noGrp="1"/>
          </p:cNvSpPr>
          <p:nvPr>
            <p:ph type="ftr" idx="5"/>
          </p:nvPr>
        </p:nvSpPr>
        <p:spPr/>
        <p:txBody>
          <a:bodyPr/>
          <a:lstStyle/>
          <a:p>
            <a:r>
              <a:t>Footer</a:t>
            </a:r>
          </a:p>
        </p:txBody>
      </p:sp>
      <p:sp>
        <p:nvSpPr>
          <p:cNvPr id="10" name="PlaceHolder 9"/>
          <p:cNvSpPr>
            <a:spLocks noGrp="1"/>
          </p:cNvSpPr>
          <p:nvPr>
            <p:ph type="sldNum" idx="6"/>
          </p:nvPr>
        </p:nvSpPr>
        <p:spPr/>
        <p:txBody>
          <a:bodyPr/>
          <a:lstStyle/>
          <a:p>
            <a:fld id="{5F644B2B-074F-40BC-80EA-F3CE42E041F0}" type="slidenum">
              <a:t>‹Nº›</a:t>
            </a:fld>
            <a:endParaRPr/>
          </a:p>
        </p:txBody>
      </p:sp>
      <p:sp>
        <p:nvSpPr>
          <p:cNvPr id="11" name="PlaceHolder 10"/>
          <p:cNvSpPr>
            <a:spLocks noGrp="1"/>
          </p:cNvSpPr>
          <p:nvPr>
            <p:ph type="dt" idx="4"/>
          </p:nvPr>
        </p:nvSpPr>
        <p:spPr/>
        <p:txBody>
          <a:body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8"/>
          </p:nvPr>
        </p:nvSpPr>
        <p:spPr/>
        <p:txBody>
          <a:bodyPr/>
          <a:lstStyle/>
          <a:p>
            <a:r>
              <a:t>Footer</a:t>
            </a:r>
          </a:p>
        </p:txBody>
      </p:sp>
      <p:sp>
        <p:nvSpPr>
          <p:cNvPr id="3" name="PlaceHolder 2"/>
          <p:cNvSpPr>
            <a:spLocks noGrp="1"/>
          </p:cNvSpPr>
          <p:nvPr>
            <p:ph type="sldNum" idx="9"/>
          </p:nvPr>
        </p:nvSpPr>
        <p:spPr/>
        <p:txBody>
          <a:bodyPr/>
          <a:lstStyle/>
          <a:p>
            <a:fld id="{5D35E97B-E9B6-48F4-A9B5-5BC35A73E9AF}" type="slidenum">
              <a:t>‹Nº›</a:t>
            </a:fld>
            <a:endParaRPr/>
          </a:p>
        </p:txBody>
      </p:sp>
      <p:sp>
        <p:nvSpPr>
          <p:cNvPr id="4" name="PlaceHolder 3"/>
          <p:cNvSpPr>
            <a:spLocks noGrp="1"/>
          </p:cNvSpPr>
          <p:nvPr>
            <p:ph type="dt" idx="7"/>
          </p:nvPr>
        </p:nvSpPr>
        <p:spPr/>
        <p:txBody>
          <a:body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88"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es-ES" sz="3200" b="0" strike="noStrike" spc="-1">
              <a:solidFill>
                <a:srgbClr val="000000"/>
              </a:solidFill>
              <a:latin typeface="Arial"/>
            </a:endParaRPr>
          </a:p>
        </p:txBody>
      </p:sp>
      <p:sp>
        <p:nvSpPr>
          <p:cNvPr id="4" name="PlaceHolder 3"/>
          <p:cNvSpPr>
            <a:spLocks noGrp="1"/>
          </p:cNvSpPr>
          <p:nvPr>
            <p:ph type="ftr" idx="8"/>
          </p:nvPr>
        </p:nvSpPr>
        <p:spPr/>
        <p:txBody>
          <a:bodyPr/>
          <a:lstStyle/>
          <a:p>
            <a:r>
              <a:t>Footer</a:t>
            </a:r>
          </a:p>
        </p:txBody>
      </p:sp>
      <p:sp>
        <p:nvSpPr>
          <p:cNvPr id="5" name="PlaceHolder 4"/>
          <p:cNvSpPr>
            <a:spLocks noGrp="1"/>
          </p:cNvSpPr>
          <p:nvPr>
            <p:ph type="sldNum" idx="9"/>
          </p:nvPr>
        </p:nvSpPr>
        <p:spPr/>
        <p:txBody>
          <a:bodyPr/>
          <a:lstStyle/>
          <a:p>
            <a:fld id="{63F2426D-9E1D-437F-A81B-D0C3D4EFFEBD}" type="slidenum">
              <a:t>‹Nº›</a:t>
            </a:fld>
            <a:endParaRPr/>
          </a:p>
        </p:txBody>
      </p:sp>
      <p:sp>
        <p:nvSpPr>
          <p:cNvPr id="6" name="PlaceHolder 5"/>
          <p:cNvSpPr>
            <a:spLocks noGrp="1"/>
          </p:cNvSpPr>
          <p:nvPr>
            <p:ph type="dt" idx="7"/>
          </p:nvPr>
        </p:nvSpPr>
        <p:spPr/>
        <p:txBody>
          <a:body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90"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4" name="PlaceHolder 3"/>
          <p:cNvSpPr>
            <a:spLocks noGrp="1"/>
          </p:cNvSpPr>
          <p:nvPr>
            <p:ph type="ftr" idx="8"/>
          </p:nvPr>
        </p:nvSpPr>
        <p:spPr/>
        <p:txBody>
          <a:bodyPr/>
          <a:lstStyle/>
          <a:p>
            <a:r>
              <a:t>Footer</a:t>
            </a:r>
          </a:p>
        </p:txBody>
      </p:sp>
      <p:sp>
        <p:nvSpPr>
          <p:cNvPr id="5" name="PlaceHolder 4"/>
          <p:cNvSpPr>
            <a:spLocks noGrp="1"/>
          </p:cNvSpPr>
          <p:nvPr>
            <p:ph type="sldNum" idx="9"/>
          </p:nvPr>
        </p:nvSpPr>
        <p:spPr/>
        <p:txBody>
          <a:bodyPr/>
          <a:lstStyle/>
          <a:p>
            <a:fld id="{4B641C16-1AE0-4E03-A0CD-B2C8D3292930}" type="slidenum">
              <a:t>‹Nº›</a:t>
            </a:fld>
            <a:endParaRPr/>
          </a:p>
        </p:txBody>
      </p:sp>
      <p:sp>
        <p:nvSpPr>
          <p:cNvPr id="6" name="PlaceHolder 5"/>
          <p:cNvSpPr>
            <a:spLocks noGrp="1"/>
          </p:cNvSpPr>
          <p:nvPr>
            <p:ph type="dt" idx="7"/>
          </p:nvPr>
        </p:nvSpPr>
        <p:spPr/>
        <p:txBody>
          <a:body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92"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93"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5" name="PlaceHolder 4"/>
          <p:cNvSpPr>
            <a:spLocks noGrp="1"/>
          </p:cNvSpPr>
          <p:nvPr>
            <p:ph type="ftr" idx="8"/>
          </p:nvPr>
        </p:nvSpPr>
        <p:spPr/>
        <p:txBody>
          <a:bodyPr/>
          <a:lstStyle/>
          <a:p>
            <a:r>
              <a:t>Footer</a:t>
            </a:r>
          </a:p>
        </p:txBody>
      </p:sp>
      <p:sp>
        <p:nvSpPr>
          <p:cNvPr id="6" name="PlaceHolder 5"/>
          <p:cNvSpPr>
            <a:spLocks noGrp="1"/>
          </p:cNvSpPr>
          <p:nvPr>
            <p:ph type="sldNum" idx="9"/>
          </p:nvPr>
        </p:nvSpPr>
        <p:spPr/>
        <p:txBody>
          <a:bodyPr/>
          <a:lstStyle/>
          <a:p>
            <a:fld id="{34713146-2EFA-47CD-963E-A1EE3E939CFC}" type="slidenum">
              <a:t>‹Nº›</a:t>
            </a:fld>
            <a:endParaRPr/>
          </a:p>
        </p:txBody>
      </p:sp>
      <p:sp>
        <p:nvSpPr>
          <p:cNvPr id="7" name="PlaceHolder 6"/>
          <p:cNvSpPr>
            <a:spLocks noGrp="1"/>
          </p:cNvSpPr>
          <p:nvPr>
            <p:ph type="dt" idx="7"/>
          </p:nvPr>
        </p:nvSpPr>
        <p:spPr/>
        <p:txBody>
          <a:body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3" name="PlaceHolder 2"/>
          <p:cNvSpPr>
            <a:spLocks noGrp="1"/>
          </p:cNvSpPr>
          <p:nvPr>
            <p:ph type="ftr" idx="8"/>
          </p:nvPr>
        </p:nvSpPr>
        <p:spPr/>
        <p:txBody>
          <a:bodyPr/>
          <a:lstStyle/>
          <a:p>
            <a:r>
              <a:t>Footer</a:t>
            </a:r>
          </a:p>
        </p:txBody>
      </p:sp>
      <p:sp>
        <p:nvSpPr>
          <p:cNvPr id="4" name="PlaceHolder 3"/>
          <p:cNvSpPr>
            <a:spLocks noGrp="1"/>
          </p:cNvSpPr>
          <p:nvPr>
            <p:ph type="sldNum" idx="9"/>
          </p:nvPr>
        </p:nvSpPr>
        <p:spPr/>
        <p:txBody>
          <a:bodyPr/>
          <a:lstStyle/>
          <a:p>
            <a:fld id="{8BD6FDBC-642F-4E3A-8635-194445190B7F}" type="slidenum">
              <a:t>‹Nº›</a:t>
            </a:fld>
            <a:endParaRPr/>
          </a:p>
        </p:txBody>
      </p:sp>
      <p:sp>
        <p:nvSpPr>
          <p:cNvPr id="5" name="PlaceHolder 4"/>
          <p:cNvSpPr>
            <a:spLocks noGrp="1"/>
          </p:cNvSpPr>
          <p:nvPr>
            <p:ph type="dt" idx="7"/>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1E5CC961-81D1-47A7-84DA-97620556A447}" type="slidenum">
              <a:t>‹Nº›</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es-ES" sz="3200" b="0" strike="noStrike" spc="-1">
              <a:solidFill>
                <a:srgbClr val="000000"/>
              </a:solidFill>
              <a:latin typeface="Arial"/>
            </a:endParaRPr>
          </a:p>
        </p:txBody>
      </p:sp>
      <p:sp>
        <p:nvSpPr>
          <p:cNvPr id="3" name="PlaceHolder 2"/>
          <p:cNvSpPr>
            <a:spLocks noGrp="1"/>
          </p:cNvSpPr>
          <p:nvPr>
            <p:ph type="ftr" idx="8"/>
          </p:nvPr>
        </p:nvSpPr>
        <p:spPr/>
        <p:txBody>
          <a:bodyPr/>
          <a:lstStyle/>
          <a:p>
            <a:r>
              <a:t>Footer</a:t>
            </a:r>
          </a:p>
        </p:txBody>
      </p:sp>
      <p:sp>
        <p:nvSpPr>
          <p:cNvPr id="4" name="PlaceHolder 3"/>
          <p:cNvSpPr>
            <a:spLocks noGrp="1"/>
          </p:cNvSpPr>
          <p:nvPr>
            <p:ph type="sldNum" idx="9"/>
          </p:nvPr>
        </p:nvSpPr>
        <p:spPr/>
        <p:txBody>
          <a:bodyPr/>
          <a:lstStyle/>
          <a:p>
            <a:fld id="{FAAEB654-8192-404A-94CA-D0D18EE30F7E}" type="slidenum">
              <a:t>‹Nº›</a:t>
            </a:fld>
            <a:endParaRPr/>
          </a:p>
        </p:txBody>
      </p:sp>
      <p:sp>
        <p:nvSpPr>
          <p:cNvPr id="5" name="PlaceHolder 4"/>
          <p:cNvSpPr>
            <a:spLocks noGrp="1"/>
          </p:cNvSpPr>
          <p:nvPr>
            <p:ph type="dt" idx="7"/>
          </p:nvPr>
        </p:nvSpPr>
        <p:spPr/>
        <p:txBody>
          <a:body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97"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98"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99"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6" name="PlaceHolder 5"/>
          <p:cNvSpPr>
            <a:spLocks noGrp="1"/>
          </p:cNvSpPr>
          <p:nvPr>
            <p:ph type="ftr" idx="8"/>
          </p:nvPr>
        </p:nvSpPr>
        <p:spPr/>
        <p:txBody>
          <a:bodyPr/>
          <a:lstStyle/>
          <a:p>
            <a:r>
              <a:t>Footer</a:t>
            </a:r>
          </a:p>
        </p:txBody>
      </p:sp>
      <p:sp>
        <p:nvSpPr>
          <p:cNvPr id="7" name="PlaceHolder 6"/>
          <p:cNvSpPr>
            <a:spLocks noGrp="1"/>
          </p:cNvSpPr>
          <p:nvPr>
            <p:ph type="sldNum" idx="9"/>
          </p:nvPr>
        </p:nvSpPr>
        <p:spPr/>
        <p:txBody>
          <a:bodyPr/>
          <a:lstStyle/>
          <a:p>
            <a:fld id="{C0527B88-D8D4-44F9-B1F3-DB488476B0B1}" type="slidenum">
              <a:t>‹Nº›</a:t>
            </a:fld>
            <a:endParaRPr/>
          </a:p>
        </p:txBody>
      </p:sp>
      <p:sp>
        <p:nvSpPr>
          <p:cNvPr id="8" name="PlaceHolder 7"/>
          <p:cNvSpPr>
            <a:spLocks noGrp="1"/>
          </p:cNvSpPr>
          <p:nvPr>
            <p:ph type="dt" idx="7"/>
          </p:nvPr>
        </p:nvSpPr>
        <p:spPr/>
        <p:txBody>
          <a:body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101"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102"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103"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6" name="PlaceHolder 5"/>
          <p:cNvSpPr>
            <a:spLocks noGrp="1"/>
          </p:cNvSpPr>
          <p:nvPr>
            <p:ph type="ftr" idx="8"/>
          </p:nvPr>
        </p:nvSpPr>
        <p:spPr/>
        <p:txBody>
          <a:bodyPr/>
          <a:lstStyle/>
          <a:p>
            <a:r>
              <a:t>Footer</a:t>
            </a:r>
          </a:p>
        </p:txBody>
      </p:sp>
      <p:sp>
        <p:nvSpPr>
          <p:cNvPr id="7" name="PlaceHolder 6"/>
          <p:cNvSpPr>
            <a:spLocks noGrp="1"/>
          </p:cNvSpPr>
          <p:nvPr>
            <p:ph type="sldNum" idx="9"/>
          </p:nvPr>
        </p:nvSpPr>
        <p:spPr/>
        <p:txBody>
          <a:bodyPr/>
          <a:lstStyle/>
          <a:p>
            <a:fld id="{8A007BF2-C337-4DAF-9988-47853F3EB08C}" type="slidenum">
              <a:t>‹Nº›</a:t>
            </a:fld>
            <a:endParaRPr/>
          </a:p>
        </p:txBody>
      </p:sp>
      <p:sp>
        <p:nvSpPr>
          <p:cNvPr id="8" name="PlaceHolder 7"/>
          <p:cNvSpPr>
            <a:spLocks noGrp="1"/>
          </p:cNvSpPr>
          <p:nvPr>
            <p:ph type="dt" idx="7"/>
          </p:nvPr>
        </p:nvSpPr>
        <p:spPr/>
        <p:txBody>
          <a:body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10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106"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107"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6" name="PlaceHolder 5"/>
          <p:cNvSpPr>
            <a:spLocks noGrp="1"/>
          </p:cNvSpPr>
          <p:nvPr>
            <p:ph type="ftr" idx="8"/>
          </p:nvPr>
        </p:nvSpPr>
        <p:spPr/>
        <p:txBody>
          <a:bodyPr/>
          <a:lstStyle/>
          <a:p>
            <a:r>
              <a:t>Footer</a:t>
            </a:r>
          </a:p>
        </p:txBody>
      </p:sp>
      <p:sp>
        <p:nvSpPr>
          <p:cNvPr id="7" name="PlaceHolder 6"/>
          <p:cNvSpPr>
            <a:spLocks noGrp="1"/>
          </p:cNvSpPr>
          <p:nvPr>
            <p:ph type="sldNum" idx="9"/>
          </p:nvPr>
        </p:nvSpPr>
        <p:spPr/>
        <p:txBody>
          <a:bodyPr/>
          <a:lstStyle/>
          <a:p>
            <a:fld id="{F8D213F4-8FB5-47B6-9508-1208AC745907}" type="slidenum">
              <a:t>‹Nº›</a:t>
            </a:fld>
            <a:endParaRPr/>
          </a:p>
        </p:txBody>
      </p:sp>
      <p:sp>
        <p:nvSpPr>
          <p:cNvPr id="8" name="PlaceHolder 7"/>
          <p:cNvSpPr>
            <a:spLocks noGrp="1"/>
          </p:cNvSpPr>
          <p:nvPr>
            <p:ph type="dt" idx="7"/>
          </p:nvPr>
        </p:nvSpPr>
        <p:spPr/>
        <p:txBody>
          <a:body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109"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110"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5" name="PlaceHolder 4"/>
          <p:cNvSpPr>
            <a:spLocks noGrp="1"/>
          </p:cNvSpPr>
          <p:nvPr>
            <p:ph type="ftr" idx="8"/>
          </p:nvPr>
        </p:nvSpPr>
        <p:spPr/>
        <p:txBody>
          <a:bodyPr/>
          <a:lstStyle/>
          <a:p>
            <a:r>
              <a:t>Footer</a:t>
            </a:r>
          </a:p>
        </p:txBody>
      </p:sp>
      <p:sp>
        <p:nvSpPr>
          <p:cNvPr id="6" name="PlaceHolder 5"/>
          <p:cNvSpPr>
            <a:spLocks noGrp="1"/>
          </p:cNvSpPr>
          <p:nvPr>
            <p:ph type="sldNum" idx="9"/>
          </p:nvPr>
        </p:nvSpPr>
        <p:spPr/>
        <p:txBody>
          <a:bodyPr/>
          <a:lstStyle/>
          <a:p>
            <a:fld id="{BD2793EC-3076-40A9-9FC9-95BC7365B7F0}" type="slidenum">
              <a:t>‹Nº›</a:t>
            </a:fld>
            <a:endParaRPr/>
          </a:p>
        </p:txBody>
      </p:sp>
      <p:sp>
        <p:nvSpPr>
          <p:cNvPr id="7" name="PlaceHolder 6"/>
          <p:cNvSpPr>
            <a:spLocks noGrp="1"/>
          </p:cNvSpPr>
          <p:nvPr>
            <p:ph type="dt" idx="7"/>
          </p:nvPr>
        </p:nvSpPr>
        <p:spPr/>
        <p:txBody>
          <a:body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112"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11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114"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115"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7" name="PlaceHolder 6"/>
          <p:cNvSpPr>
            <a:spLocks noGrp="1"/>
          </p:cNvSpPr>
          <p:nvPr>
            <p:ph type="ftr" idx="8"/>
          </p:nvPr>
        </p:nvSpPr>
        <p:spPr/>
        <p:txBody>
          <a:bodyPr/>
          <a:lstStyle/>
          <a:p>
            <a:r>
              <a:t>Footer</a:t>
            </a:r>
          </a:p>
        </p:txBody>
      </p:sp>
      <p:sp>
        <p:nvSpPr>
          <p:cNvPr id="8" name="PlaceHolder 7"/>
          <p:cNvSpPr>
            <a:spLocks noGrp="1"/>
          </p:cNvSpPr>
          <p:nvPr>
            <p:ph type="sldNum" idx="9"/>
          </p:nvPr>
        </p:nvSpPr>
        <p:spPr/>
        <p:txBody>
          <a:bodyPr/>
          <a:lstStyle/>
          <a:p>
            <a:fld id="{19A1677D-2DB6-48DE-9E68-2B8A96AE1221}" type="slidenum">
              <a:t>‹Nº›</a:t>
            </a:fld>
            <a:endParaRPr/>
          </a:p>
        </p:txBody>
      </p:sp>
      <p:sp>
        <p:nvSpPr>
          <p:cNvPr id="9" name="PlaceHolder 8"/>
          <p:cNvSpPr>
            <a:spLocks noGrp="1"/>
          </p:cNvSpPr>
          <p:nvPr>
            <p:ph type="dt" idx="7"/>
          </p:nvPr>
        </p:nvSpPr>
        <p:spPr/>
        <p:txBody>
          <a:body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117"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118"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119"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120"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121"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122"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9" name="PlaceHolder 8"/>
          <p:cNvSpPr>
            <a:spLocks noGrp="1"/>
          </p:cNvSpPr>
          <p:nvPr>
            <p:ph type="ftr" idx="8"/>
          </p:nvPr>
        </p:nvSpPr>
        <p:spPr/>
        <p:txBody>
          <a:bodyPr/>
          <a:lstStyle/>
          <a:p>
            <a:r>
              <a:t>Footer</a:t>
            </a:r>
          </a:p>
        </p:txBody>
      </p:sp>
      <p:sp>
        <p:nvSpPr>
          <p:cNvPr id="10" name="PlaceHolder 9"/>
          <p:cNvSpPr>
            <a:spLocks noGrp="1"/>
          </p:cNvSpPr>
          <p:nvPr>
            <p:ph type="sldNum" idx="9"/>
          </p:nvPr>
        </p:nvSpPr>
        <p:spPr/>
        <p:txBody>
          <a:bodyPr/>
          <a:lstStyle/>
          <a:p>
            <a:fld id="{4EAE0EFA-F245-40BA-BD5C-A812260F9B7F}" type="slidenum">
              <a:t>‹Nº›</a:t>
            </a:fld>
            <a:endParaRPr/>
          </a:p>
        </p:txBody>
      </p:sp>
      <p:sp>
        <p:nvSpPr>
          <p:cNvPr id="11" name="PlaceHolder 10"/>
          <p:cNvSpPr>
            <a:spLocks noGrp="1"/>
          </p:cNvSpPr>
          <p:nvPr>
            <p:ph type="dt" idx="7"/>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17000BC0-FC79-4CDB-806D-E8866895056D}" type="slidenum">
              <a:t>‹Nº›</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88C3E941-597E-4B6A-8656-EAE2372FED17}" type="slidenum">
              <a:t>‹Nº›</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es-ES"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D43353A0-7C92-407C-A113-B877A68DE7C0}" type="slidenum">
              <a:t>‹Nº›</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CAE14589-0325-4CA9-81B6-54A5520CE6E6}" type="slidenum">
              <a:t>‹Nº›</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E91E9ADA-38C2-41F6-89B0-0626353096F3}" type="slidenum">
              <a:t>‹Nº›</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800" b="0" strike="noStrike" spc="-1">
              <a:solidFill>
                <a:schemeClr val="dk1"/>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chemeClr val="dk1"/>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8F6F5E00-9149-4743-A6AE-C2D4E5AB198D}" type="slidenum">
              <a:t>‹Nº›</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91440" tIns="45720" rIns="91440" bIns="45720" anchor="b">
            <a:noAutofit/>
          </a:bodyPr>
          <a:lstStyle/>
          <a:p>
            <a:pPr indent="0" algn="ctr" defTabSz="914400">
              <a:lnSpc>
                <a:spcPct val="90000"/>
              </a:lnSpc>
              <a:buNone/>
            </a:pPr>
            <a:r>
              <a:rPr lang="es-ES" sz="6000" b="0" strike="noStrike" spc="-1">
                <a:solidFill>
                  <a:schemeClr val="dk1"/>
                </a:solidFill>
                <a:latin typeface="Calibri Light"/>
              </a:rPr>
              <a:t>Haga clic para modificar el estilo de título del patrón</a:t>
            </a:r>
            <a:endParaRPr lang="es-ES" sz="6000" b="0" strike="noStrike" spc="-1">
              <a:solidFill>
                <a:schemeClr val="dk1"/>
              </a:solidFill>
              <a:latin typeface="Calibri"/>
            </a:endParaRPr>
          </a:p>
        </p:txBody>
      </p:sp>
      <p:sp>
        <p:nvSpPr>
          <p:cNvPr id="6" name="PlaceHolder 2"/>
          <p:cNvSpPr>
            <a:spLocks noGrp="1"/>
          </p:cNvSpPr>
          <p:nvPr>
            <p:ph type="dt" idx="1"/>
          </p:nvPr>
        </p:nvSpPr>
        <p:spPr>
          <a:xfrm>
            <a:off x="838080" y="6356520"/>
            <a:ext cx="2742840" cy="364680"/>
          </a:xfrm>
          <a:prstGeom prst="rect">
            <a:avLst/>
          </a:prstGeom>
          <a:noFill/>
          <a:ln w="0">
            <a:noFill/>
          </a:ln>
        </p:spPr>
        <p:txBody>
          <a:bodyPr lIns="91440" tIns="45720" rIns="91440" bIns="45720" anchor="ctr">
            <a:noAutofit/>
          </a:bodyPr>
          <a:lstStyle>
            <a:lvl1pPr indent="0" defTabSz="914400">
              <a:lnSpc>
                <a:spcPct val="100000"/>
              </a:lnSpc>
              <a:buNone/>
              <a:defRPr lang="es-ES" sz="1200" b="0" strike="noStrike" spc="-1">
                <a:solidFill>
                  <a:schemeClr val="dk1">
                    <a:tint val="75000"/>
                  </a:schemeClr>
                </a:solidFill>
                <a:latin typeface="Calibri"/>
              </a:defRPr>
            </a:lvl1pPr>
          </a:lstStyle>
          <a:p>
            <a:pPr indent="0" defTabSz="914400">
              <a:lnSpc>
                <a:spcPct val="100000"/>
              </a:lnSpc>
              <a:buNone/>
            </a:pPr>
            <a:r>
              <a:rPr lang="es-ES" sz="1200" b="0" strike="noStrike" spc="-1">
                <a:solidFill>
                  <a:schemeClr val="dk1">
                    <a:tint val="75000"/>
                  </a:schemeClr>
                </a:solidFill>
                <a:latin typeface="Calibri"/>
              </a:rPr>
              <a:t>&lt;fecha/hora&gt;</a:t>
            </a:r>
            <a:endParaRPr lang="es-ES" sz="1200" b="0" strike="noStrike" spc="-1">
              <a:solidFill>
                <a:srgbClr val="000000"/>
              </a:solidFill>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lIns="91440" tIns="45720" rIns="91440" bIns="45720" anchor="ctr">
            <a:noAutofit/>
          </a:bodyPr>
          <a:lstStyle>
            <a:lvl1pPr indent="0" algn="ctr">
              <a:buNone/>
              <a:defRPr lang="es-ES" sz="1400" b="0" strike="noStrike" spc="-1">
                <a:solidFill>
                  <a:srgbClr val="000000"/>
                </a:solidFill>
                <a:latin typeface="Times New Roman"/>
              </a:defRPr>
            </a:lvl1pPr>
          </a:lstStyle>
          <a:p>
            <a:pPr indent="0" algn="ctr">
              <a:buNone/>
            </a:pPr>
            <a:r>
              <a:rPr lang="es-ES" sz="1400" b="0" strike="noStrike" spc="-1">
                <a:solidFill>
                  <a:srgbClr val="000000"/>
                </a:solidFill>
                <a:latin typeface="Times New Roman"/>
              </a:rPr>
              <a:t>&lt;pie de página&gt;</a:t>
            </a: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lIns="91440" tIns="45720" rIns="91440" bIns="45720" anchor="ctr">
            <a:noAutofit/>
          </a:bodyPr>
          <a:lstStyle>
            <a:lvl1pPr indent="0" algn="r" defTabSz="914400">
              <a:lnSpc>
                <a:spcPct val="100000"/>
              </a:lnSpc>
              <a:buNone/>
              <a:defRPr lang="es-ES" sz="1200" b="0" strike="noStrike" spc="-1">
                <a:solidFill>
                  <a:schemeClr val="dk1">
                    <a:tint val="75000"/>
                  </a:schemeClr>
                </a:solidFill>
                <a:latin typeface="Calibri"/>
              </a:defRPr>
            </a:lvl1pPr>
          </a:lstStyle>
          <a:p>
            <a:pPr indent="0" algn="r" defTabSz="914400">
              <a:lnSpc>
                <a:spcPct val="100000"/>
              </a:lnSpc>
              <a:buNone/>
            </a:pPr>
            <a:fld id="{8471B30E-13E2-4B3D-B027-978BF4CD59B9}" type="slidenum">
              <a:rPr lang="es-ES" sz="1200" b="0" strike="noStrike" spc="-1">
                <a:solidFill>
                  <a:schemeClr val="dk1">
                    <a:tint val="75000"/>
                  </a:schemeClr>
                </a:solidFill>
                <a:latin typeface="Calibri"/>
              </a:rPr>
              <a:t>‹Nº›</a:t>
            </a:fld>
            <a:endParaRPr lang="es-ES" sz="1200" b="0" strike="noStrike" spc="-1">
              <a:solidFill>
                <a:srgbClr val="000000"/>
              </a:solidFill>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es-ES" sz="2800" b="0" strike="noStrike" spc="-1">
                <a:solidFill>
                  <a:schemeClr val="dk1"/>
                </a:solidFill>
                <a:latin typeface="Calibri"/>
              </a:rPr>
              <a:t>Pulse para editar el formato de texto del esquema</a:t>
            </a:r>
          </a:p>
          <a:p>
            <a:pPr marL="864000" lvl="1" indent="-324000">
              <a:lnSpc>
                <a:spcPct val="90000"/>
              </a:lnSpc>
              <a:spcBef>
                <a:spcPts val="1134"/>
              </a:spcBef>
              <a:buClr>
                <a:srgbClr val="000000"/>
              </a:buClr>
              <a:buSzPct val="75000"/>
              <a:buFont typeface="Symbol" charset="2"/>
              <a:buChar char=""/>
            </a:pPr>
            <a:r>
              <a:rPr lang="es-ES" sz="2000" b="0" strike="noStrike" spc="-1">
                <a:solidFill>
                  <a:schemeClr val="dk1"/>
                </a:solidFill>
                <a:latin typeface="Calibri"/>
              </a:rPr>
              <a:t>Segundo nivel del esquema</a:t>
            </a:r>
          </a:p>
          <a:p>
            <a:pPr marL="1296000" lvl="2" indent="-288000">
              <a:lnSpc>
                <a:spcPct val="90000"/>
              </a:lnSpc>
              <a:spcBef>
                <a:spcPts val="850"/>
              </a:spcBef>
              <a:buClr>
                <a:srgbClr val="000000"/>
              </a:buClr>
              <a:buSzPct val="45000"/>
              <a:buFont typeface="Wingdings" charset="2"/>
              <a:buChar char=""/>
            </a:pPr>
            <a:r>
              <a:rPr lang="es-ES" sz="1800" b="0" strike="noStrike" spc="-1">
                <a:solidFill>
                  <a:schemeClr val="dk1"/>
                </a:solidFill>
                <a:latin typeface="Calibri"/>
              </a:rPr>
              <a:t>Tercer nivel del esquema</a:t>
            </a:r>
          </a:p>
          <a:p>
            <a:pPr marL="1728000" lvl="3" indent="-216000">
              <a:lnSpc>
                <a:spcPct val="90000"/>
              </a:lnSpc>
              <a:spcBef>
                <a:spcPts val="567"/>
              </a:spcBef>
              <a:buClr>
                <a:srgbClr val="000000"/>
              </a:buClr>
              <a:buSzPct val="75000"/>
              <a:buFont typeface="Symbol" charset="2"/>
              <a:buChar char=""/>
            </a:pPr>
            <a:r>
              <a:rPr lang="es-ES" sz="1800" b="0" strike="noStrike" spc="-1">
                <a:solidFill>
                  <a:schemeClr val="dk1"/>
                </a:solidFill>
                <a:latin typeface="Calibri"/>
              </a:rPr>
              <a:t>Cuarto nivel del esquema</a:t>
            </a:r>
          </a:p>
          <a:p>
            <a:pPr marL="2160000" lvl="4" indent="-216000">
              <a:lnSpc>
                <a:spcPct val="90000"/>
              </a:lnSpc>
              <a:spcBef>
                <a:spcPts val="283"/>
              </a:spcBef>
              <a:buClr>
                <a:srgbClr val="000000"/>
              </a:buClr>
              <a:buSzPct val="45000"/>
              <a:buFont typeface="Wingdings" charset="2"/>
              <a:buChar char=""/>
            </a:pPr>
            <a:r>
              <a:rPr lang="es-ES" sz="2000" b="0" strike="noStrike" spc="-1">
                <a:solidFill>
                  <a:schemeClr val="dk1"/>
                </a:solidFill>
                <a:latin typeface="Calibri"/>
              </a:rPr>
              <a:t>Quinto nivel del esquema</a:t>
            </a:r>
          </a:p>
          <a:p>
            <a:pPr marL="2592000" lvl="5" indent="-216000">
              <a:lnSpc>
                <a:spcPct val="90000"/>
              </a:lnSpc>
              <a:spcBef>
                <a:spcPts val="283"/>
              </a:spcBef>
              <a:buClr>
                <a:srgbClr val="000000"/>
              </a:buClr>
              <a:buSzPct val="45000"/>
              <a:buFont typeface="Wingdings" charset="2"/>
              <a:buChar char=""/>
            </a:pPr>
            <a:r>
              <a:rPr lang="es-ES" sz="2000" b="0" strike="noStrike" spc="-1">
                <a:solidFill>
                  <a:schemeClr val="dk1"/>
                </a:solidFill>
                <a:latin typeface="Calibri"/>
              </a:rPr>
              <a:t>Sexto nivel del esquema</a:t>
            </a:r>
          </a:p>
          <a:p>
            <a:pPr marL="3024000" lvl="6" indent="-216000">
              <a:lnSpc>
                <a:spcPct val="90000"/>
              </a:lnSpc>
              <a:spcBef>
                <a:spcPts val="283"/>
              </a:spcBef>
              <a:buClr>
                <a:srgbClr val="000000"/>
              </a:buClr>
              <a:buSzPct val="45000"/>
              <a:buFont typeface="Wingdings" charset="2"/>
              <a:buChar char=""/>
            </a:pPr>
            <a:r>
              <a:rPr lang="es-ES" sz="2000" b="0" strike="noStrike" spc="-1">
                <a:solidFill>
                  <a:schemeClr val="dk1"/>
                </a:solidFill>
                <a:latin typeface="Calibri"/>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1523880" y="1122480"/>
            <a:ext cx="9143640" cy="2387160"/>
          </a:xfrm>
          <a:prstGeom prst="rect">
            <a:avLst/>
          </a:prstGeom>
          <a:noFill/>
          <a:ln w="0">
            <a:noFill/>
          </a:ln>
        </p:spPr>
        <p:txBody>
          <a:bodyPr lIns="91440" tIns="45720" rIns="91440" bIns="45720" anchor="b">
            <a:noAutofit/>
          </a:bodyPr>
          <a:lstStyle/>
          <a:p>
            <a:pPr indent="0" algn="ctr" defTabSz="914400">
              <a:lnSpc>
                <a:spcPct val="90000"/>
              </a:lnSpc>
              <a:buNone/>
            </a:pPr>
            <a:r>
              <a:rPr lang="en-US" sz="6000" b="0" strike="noStrike" spc="-1">
                <a:solidFill>
                  <a:schemeClr val="dk1"/>
                </a:solidFill>
                <a:latin typeface="Calibri Light"/>
              </a:rPr>
              <a:t>Click to edit Master title style</a:t>
            </a:r>
            <a:endParaRPr lang="en-US" sz="6000" b="0" strike="noStrike" spc="-1">
              <a:solidFill>
                <a:schemeClr val="dk1"/>
              </a:solidFill>
              <a:latin typeface="Calibri"/>
            </a:endParaRPr>
          </a:p>
        </p:txBody>
      </p:sp>
      <p:sp>
        <p:nvSpPr>
          <p:cNvPr id="42" name="PlaceHolder 2"/>
          <p:cNvSpPr>
            <a:spLocks noGrp="1"/>
          </p:cNvSpPr>
          <p:nvPr>
            <p:ph type="dt" idx="4"/>
          </p:nvPr>
        </p:nvSpPr>
        <p:spPr>
          <a:xfrm>
            <a:off x="838080" y="6356520"/>
            <a:ext cx="2742840" cy="364680"/>
          </a:xfrm>
          <a:prstGeom prst="rect">
            <a:avLst/>
          </a:prstGeom>
          <a:noFill/>
          <a:ln w="0">
            <a:noFill/>
          </a:ln>
        </p:spPr>
        <p:txBody>
          <a:bodyPr lIns="91440" tIns="45720" rIns="91440" bIns="45720" anchor="ctr">
            <a:noAutofit/>
          </a:bodyPr>
          <a:lstStyle>
            <a:lvl1pPr indent="0" defTabSz="914400">
              <a:lnSpc>
                <a:spcPct val="100000"/>
              </a:lnSpc>
              <a:buNone/>
              <a:defRPr lang="en-US" sz="1200" b="0" strike="noStrike" spc="-1">
                <a:solidFill>
                  <a:schemeClr val="dk1">
                    <a:tint val="75000"/>
                  </a:schemeClr>
                </a:solidFill>
                <a:latin typeface="Calibri"/>
              </a:defRPr>
            </a:lvl1pPr>
          </a:lstStyle>
          <a:p>
            <a:pPr indent="0" defTabSz="914400">
              <a:lnSpc>
                <a:spcPct val="100000"/>
              </a:lnSpc>
              <a:buNone/>
            </a:pPr>
            <a:r>
              <a:rPr lang="en-US" sz="1200" b="0" strike="noStrike" spc="-1">
                <a:solidFill>
                  <a:schemeClr val="dk1">
                    <a:tint val="75000"/>
                  </a:schemeClr>
                </a:solidFill>
                <a:latin typeface="Calibri"/>
              </a:rPr>
              <a:t>&lt;fecha/hora&gt;</a:t>
            </a:r>
            <a:endParaRPr lang="es-ES" sz="1200" b="0" strike="noStrike" spc="-1">
              <a:solidFill>
                <a:srgbClr val="000000"/>
              </a:solidFill>
              <a:latin typeface="Times New Roman"/>
            </a:endParaRPr>
          </a:p>
        </p:txBody>
      </p:sp>
      <p:sp>
        <p:nvSpPr>
          <p:cNvPr id="43" name="PlaceHolder 3"/>
          <p:cNvSpPr>
            <a:spLocks noGrp="1"/>
          </p:cNvSpPr>
          <p:nvPr>
            <p:ph type="ftr" idx="5"/>
          </p:nvPr>
        </p:nvSpPr>
        <p:spPr>
          <a:xfrm>
            <a:off x="4038480" y="6356520"/>
            <a:ext cx="4114440" cy="364680"/>
          </a:xfrm>
          <a:prstGeom prst="rect">
            <a:avLst/>
          </a:prstGeom>
          <a:noFill/>
          <a:ln w="0">
            <a:noFill/>
          </a:ln>
        </p:spPr>
        <p:txBody>
          <a:bodyPr lIns="91440" tIns="45720" rIns="91440" bIns="45720" anchor="ctr">
            <a:noAutofit/>
          </a:bodyPr>
          <a:lstStyle>
            <a:lvl1pPr indent="0" algn="ctr">
              <a:buNone/>
              <a:defRPr lang="es-ES" sz="1400" b="0" strike="noStrike" spc="-1">
                <a:solidFill>
                  <a:srgbClr val="000000"/>
                </a:solidFill>
                <a:latin typeface="Times New Roman"/>
              </a:defRPr>
            </a:lvl1pPr>
          </a:lstStyle>
          <a:p>
            <a:pPr indent="0" algn="ctr">
              <a:buNone/>
            </a:pPr>
            <a:r>
              <a:rPr lang="es-ES" sz="1400" b="0" strike="noStrike" spc="-1">
                <a:solidFill>
                  <a:srgbClr val="000000"/>
                </a:solidFill>
                <a:latin typeface="Times New Roman"/>
              </a:rPr>
              <a:t>&lt;pie de página&gt;</a:t>
            </a:r>
          </a:p>
        </p:txBody>
      </p:sp>
      <p:sp>
        <p:nvSpPr>
          <p:cNvPr id="44" name="PlaceHolder 4"/>
          <p:cNvSpPr>
            <a:spLocks noGrp="1"/>
          </p:cNvSpPr>
          <p:nvPr>
            <p:ph type="sldNum" idx="6"/>
          </p:nvPr>
        </p:nvSpPr>
        <p:spPr>
          <a:xfrm>
            <a:off x="8610480" y="6356520"/>
            <a:ext cx="2742840" cy="364680"/>
          </a:xfrm>
          <a:prstGeom prst="rect">
            <a:avLst/>
          </a:prstGeom>
          <a:noFill/>
          <a:ln w="0">
            <a:noFill/>
          </a:ln>
        </p:spPr>
        <p:txBody>
          <a:bodyPr lIns="91440" tIns="45720" rIns="91440" bIns="45720" anchor="ctr">
            <a:noAutofit/>
          </a:bodyPr>
          <a:lstStyle>
            <a:lvl1pPr indent="0" algn="r" defTabSz="914400">
              <a:lnSpc>
                <a:spcPct val="100000"/>
              </a:lnSpc>
              <a:buNone/>
              <a:defRPr lang="en-US" sz="1200" b="0" strike="noStrike" spc="-1">
                <a:solidFill>
                  <a:schemeClr val="dk1">
                    <a:tint val="75000"/>
                  </a:schemeClr>
                </a:solidFill>
                <a:latin typeface="Calibri"/>
              </a:defRPr>
            </a:lvl1pPr>
          </a:lstStyle>
          <a:p>
            <a:pPr indent="0" algn="r" defTabSz="914400">
              <a:lnSpc>
                <a:spcPct val="100000"/>
              </a:lnSpc>
              <a:buNone/>
            </a:pPr>
            <a:fld id="{15177C64-6D83-444F-9CBB-1F86B4CEAD41}" type="slidenum">
              <a:rPr lang="en-US" sz="1200" b="0" strike="noStrike" spc="-1">
                <a:solidFill>
                  <a:schemeClr val="dk1">
                    <a:tint val="75000"/>
                  </a:schemeClr>
                </a:solidFill>
                <a:latin typeface="Calibri"/>
              </a:rPr>
              <a:t>‹Nº›</a:t>
            </a:fld>
            <a:endParaRPr lang="es-ES" sz="1200" b="0" strike="noStrike" spc="-1">
              <a:solidFill>
                <a:srgbClr val="000000"/>
              </a:solidFill>
              <a:latin typeface="Times New Roman"/>
            </a:endParaRPr>
          </a:p>
        </p:txBody>
      </p:sp>
      <p:sp>
        <p:nvSpPr>
          <p:cNvPr id="45"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en-US" sz="2800" b="0" strike="noStrike" spc="-1">
                <a:solidFill>
                  <a:schemeClr val="dk1"/>
                </a:solidFill>
                <a:latin typeface="Calibri"/>
              </a:rPr>
              <a:t>Pulse para editar el formato de texto del esquema</a:t>
            </a:r>
          </a:p>
          <a:p>
            <a:pPr marL="864000" lvl="1" indent="-324000">
              <a:lnSpc>
                <a:spcPct val="90000"/>
              </a:lnSpc>
              <a:spcBef>
                <a:spcPts val="1134"/>
              </a:spcBef>
              <a:buClr>
                <a:srgbClr val="000000"/>
              </a:buClr>
              <a:buSzPct val="75000"/>
              <a:buFont typeface="Symbol" charset="2"/>
              <a:buChar char=""/>
            </a:pPr>
            <a:r>
              <a:rPr lang="en-US" sz="2000" b="0" strike="noStrike" spc="-1">
                <a:solidFill>
                  <a:schemeClr val="dk1"/>
                </a:solidFill>
                <a:latin typeface="Calibri"/>
              </a:rPr>
              <a:t>Segundo nivel del esquema</a:t>
            </a:r>
          </a:p>
          <a:p>
            <a:pPr marL="1296000" lvl="2" indent="-288000">
              <a:lnSpc>
                <a:spcPct val="90000"/>
              </a:lnSpc>
              <a:spcBef>
                <a:spcPts val="850"/>
              </a:spcBef>
              <a:buClr>
                <a:srgbClr val="000000"/>
              </a:buClr>
              <a:buSzPct val="45000"/>
              <a:buFont typeface="Wingdings" charset="2"/>
              <a:buChar char=""/>
            </a:pPr>
            <a:r>
              <a:rPr lang="en-US" sz="1800" b="0" strike="noStrike" spc="-1">
                <a:solidFill>
                  <a:schemeClr val="dk1"/>
                </a:solidFill>
                <a:latin typeface="Calibri"/>
              </a:rPr>
              <a:t>Tercer nivel del esquema</a:t>
            </a:r>
          </a:p>
          <a:p>
            <a:pPr marL="1728000" lvl="3" indent="-216000">
              <a:lnSpc>
                <a:spcPct val="90000"/>
              </a:lnSpc>
              <a:spcBef>
                <a:spcPts val="567"/>
              </a:spcBef>
              <a:buClr>
                <a:srgbClr val="000000"/>
              </a:buClr>
              <a:buSzPct val="75000"/>
              <a:buFont typeface="Symbol" charset="2"/>
              <a:buChar char=""/>
            </a:pPr>
            <a:r>
              <a:rPr lang="en-US" sz="1800" b="0" strike="noStrike" spc="-1">
                <a:solidFill>
                  <a:schemeClr val="dk1"/>
                </a:solidFill>
                <a:latin typeface="Calibri"/>
              </a:rPr>
              <a:t>Cuarto nivel del esquema</a:t>
            </a:r>
          </a:p>
          <a:p>
            <a:pPr marL="2160000" lvl="4" indent="-216000">
              <a:lnSpc>
                <a:spcPct val="90000"/>
              </a:lnSpc>
              <a:spcBef>
                <a:spcPts val="283"/>
              </a:spcBef>
              <a:buClr>
                <a:srgbClr val="000000"/>
              </a:buClr>
              <a:buSzPct val="45000"/>
              <a:buFont typeface="Wingdings" charset="2"/>
              <a:buChar char=""/>
            </a:pPr>
            <a:r>
              <a:rPr lang="en-US" sz="2000" b="0" strike="noStrike" spc="-1">
                <a:solidFill>
                  <a:schemeClr val="dk1"/>
                </a:solidFill>
                <a:latin typeface="Calibri"/>
              </a:rPr>
              <a:t>Quinto nivel del esquema</a:t>
            </a:r>
          </a:p>
          <a:p>
            <a:pPr marL="2592000" lvl="5" indent="-216000">
              <a:lnSpc>
                <a:spcPct val="90000"/>
              </a:lnSpc>
              <a:spcBef>
                <a:spcPts val="283"/>
              </a:spcBef>
              <a:buClr>
                <a:srgbClr val="000000"/>
              </a:buClr>
              <a:buSzPct val="45000"/>
              <a:buFont typeface="Wingdings" charset="2"/>
              <a:buChar char=""/>
            </a:pPr>
            <a:r>
              <a:rPr lang="en-US" sz="2000" b="0" strike="noStrike" spc="-1">
                <a:solidFill>
                  <a:schemeClr val="dk1"/>
                </a:solidFill>
                <a:latin typeface="Calibri"/>
              </a:rPr>
              <a:t>Sexto nivel del esquema</a:t>
            </a:r>
          </a:p>
          <a:p>
            <a:pPr marL="3024000" lvl="6" indent="-216000">
              <a:lnSpc>
                <a:spcPct val="90000"/>
              </a:lnSpc>
              <a:spcBef>
                <a:spcPts val="283"/>
              </a:spcBef>
              <a:buClr>
                <a:srgbClr val="000000"/>
              </a:buClr>
              <a:buSzPct val="45000"/>
              <a:buFont typeface="Wingdings" charset="2"/>
              <a:buChar char=""/>
            </a:pPr>
            <a:r>
              <a:rPr lang="en-US" sz="2000" b="0" strike="noStrike" spc="-1">
                <a:solidFill>
                  <a:schemeClr val="dk1"/>
                </a:solidFill>
                <a:latin typeface="Calibri"/>
              </a:rPr>
              <a:t>Séptimo nivel del esquema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 name="PlaceHolder 1"/>
          <p:cNvSpPr>
            <a:spLocks noGrp="1"/>
          </p:cNvSpPr>
          <p:nvPr>
            <p:ph type="dt" idx="7"/>
          </p:nvPr>
        </p:nvSpPr>
        <p:spPr>
          <a:xfrm>
            <a:off x="838080" y="6356520"/>
            <a:ext cx="2742840" cy="364680"/>
          </a:xfrm>
          <a:prstGeom prst="rect">
            <a:avLst/>
          </a:prstGeom>
          <a:noFill/>
          <a:ln w="0">
            <a:noFill/>
          </a:ln>
        </p:spPr>
        <p:txBody>
          <a:bodyPr lIns="91440" tIns="45720" rIns="91440" bIns="45720" anchor="ctr">
            <a:noAutofit/>
          </a:bodyPr>
          <a:lstStyle>
            <a:lvl1pPr indent="0" defTabSz="914400">
              <a:lnSpc>
                <a:spcPct val="100000"/>
              </a:lnSpc>
              <a:buNone/>
              <a:defRPr lang="en-US" sz="1200" b="0" strike="noStrike" spc="-1">
                <a:solidFill>
                  <a:schemeClr val="dk1">
                    <a:tint val="75000"/>
                  </a:schemeClr>
                </a:solidFill>
                <a:latin typeface="Calibri"/>
              </a:defRPr>
            </a:lvl1pPr>
          </a:lstStyle>
          <a:p>
            <a:pPr indent="0" defTabSz="914400">
              <a:lnSpc>
                <a:spcPct val="100000"/>
              </a:lnSpc>
              <a:buNone/>
            </a:pPr>
            <a:r>
              <a:rPr lang="en-US" sz="1200" b="0" strike="noStrike" spc="-1">
                <a:solidFill>
                  <a:schemeClr val="dk1">
                    <a:tint val="75000"/>
                  </a:schemeClr>
                </a:solidFill>
                <a:latin typeface="Calibri"/>
              </a:rPr>
              <a:t>&lt;fecha/hora&gt;</a:t>
            </a:r>
            <a:endParaRPr lang="es-ES" sz="1200" b="0" strike="noStrike" spc="-1">
              <a:solidFill>
                <a:srgbClr val="000000"/>
              </a:solidFill>
              <a:latin typeface="Times New Roman"/>
            </a:endParaRPr>
          </a:p>
        </p:txBody>
      </p:sp>
      <p:sp>
        <p:nvSpPr>
          <p:cNvPr id="83" name="PlaceHolder 2"/>
          <p:cNvSpPr>
            <a:spLocks noGrp="1"/>
          </p:cNvSpPr>
          <p:nvPr>
            <p:ph type="ftr" idx="8"/>
          </p:nvPr>
        </p:nvSpPr>
        <p:spPr>
          <a:xfrm>
            <a:off x="4038480" y="6356520"/>
            <a:ext cx="4114440" cy="364680"/>
          </a:xfrm>
          <a:prstGeom prst="rect">
            <a:avLst/>
          </a:prstGeom>
          <a:noFill/>
          <a:ln w="0">
            <a:noFill/>
          </a:ln>
        </p:spPr>
        <p:txBody>
          <a:bodyPr lIns="91440" tIns="45720" rIns="91440" bIns="45720" anchor="ctr">
            <a:noAutofit/>
          </a:bodyPr>
          <a:lstStyle>
            <a:lvl1pPr indent="0" algn="ctr">
              <a:buNone/>
              <a:defRPr lang="es-ES" sz="1400" b="0" strike="noStrike" spc="-1">
                <a:solidFill>
                  <a:srgbClr val="000000"/>
                </a:solidFill>
                <a:latin typeface="Times New Roman"/>
              </a:defRPr>
            </a:lvl1pPr>
          </a:lstStyle>
          <a:p>
            <a:pPr indent="0" algn="ctr">
              <a:buNone/>
            </a:pPr>
            <a:r>
              <a:rPr lang="es-ES" sz="1400" b="0" strike="noStrike" spc="-1">
                <a:solidFill>
                  <a:srgbClr val="000000"/>
                </a:solidFill>
                <a:latin typeface="Times New Roman"/>
              </a:rPr>
              <a:t>&lt;pie de página&gt;</a:t>
            </a:r>
          </a:p>
        </p:txBody>
      </p:sp>
      <p:sp>
        <p:nvSpPr>
          <p:cNvPr id="84" name="PlaceHolder 3"/>
          <p:cNvSpPr>
            <a:spLocks noGrp="1"/>
          </p:cNvSpPr>
          <p:nvPr>
            <p:ph type="sldNum" idx="9"/>
          </p:nvPr>
        </p:nvSpPr>
        <p:spPr>
          <a:xfrm>
            <a:off x="8610480" y="6356520"/>
            <a:ext cx="2742840" cy="364680"/>
          </a:xfrm>
          <a:prstGeom prst="rect">
            <a:avLst/>
          </a:prstGeom>
          <a:noFill/>
          <a:ln w="0">
            <a:noFill/>
          </a:ln>
        </p:spPr>
        <p:txBody>
          <a:bodyPr lIns="91440" tIns="45720" rIns="91440" bIns="45720" anchor="ctr">
            <a:noAutofit/>
          </a:bodyPr>
          <a:lstStyle>
            <a:lvl1pPr indent="0" algn="r" defTabSz="914400">
              <a:lnSpc>
                <a:spcPct val="100000"/>
              </a:lnSpc>
              <a:buNone/>
              <a:defRPr lang="en-US" sz="1200" b="0" strike="noStrike" spc="-1">
                <a:solidFill>
                  <a:schemeClr val="dk1">
                    <a:tint val="75000"/>
                  </a:schemeClr>
                </a:solidFill>
                <a:latin typeface="Calibri"/>
              </a:defRPr>
            </a:lvl1pPr>
          </a:lstStyle>
          <a:p>
            <a:pPr indent="0" algn="r" defTabSz="914400">
              <a:lnSpc>
                <a:spcPct val="100000"/>
              </a:lnSpc>
              <a:buNone/>
            </a:pPr>
            <a:fld id="{9D328632-55B7-47E4-B238-62A255943C32}" type="slidenum">
              <a:rPr lang="en-US" sz="1200" b="0" strike="noStrike" spc="-1">
                <a:solidFill>
                  <a:schemeClr val="dk1">
                    <a:tint val="75000"/>
                  </a:schemeClr>
                </a:solidFill>
                <a:latin typeface="Calibri"/>
              </a:rPr>
              <a:t>‹Nº›</a:t>
            </a:fld>
            <a:endParaRPr lang="es-ES" sz="1200" b="0" strike="noStrike" spc="-1">
              <a:solidFill>
                <a:srgbClr val="000000"/>
              </a:solidFill>
              <a:latin typeface="Times New Roman"/>
            </a:endParaRPr>
          </a:p>
        </p:txBody>
      </p:sp>
      <p:sp>
        <p:nvSpPr>
          <p:cNvPr id="85" name="PlaceHolder 4"/>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r>
              <a:rPr lang="en-US" sz="1800" b="0" strike="noStrike" spc="-1">
                <a:solidFill>
                  <a:schemeClr val="dk1"/>
                </a:solidFill>
                <a:latin typeface="Calibri"/>
              </a:rPr>
              <a:t>Pulse para editar el formato del texto de título</a:t>
            </a:r>
          </a:p>
        </p:txBody>
      </p:sp>
      <p:sp>
        <p:nvSpPr>
          <p:cNvPr id="86"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en-US" sz="2800" b="0" strike="noStrike" spc="-1">
                <a:solidFill>
                  <a:schemeClr val="dk1"/>
                </a:solidFill>
                <a:latin typeface="Calibri"/>
              </a:rPr>
              <a:t>Pulse para editar el formato de texto del esquema</a:t>
            </a:r>
          </a:p>
          <a:p>
            <a:pPr marL="864000" lvl="1" indent="-324000">
              <a:lnSpc>
                <a:spcPct val="90000"/>
              </a:lnSpc>
              <a:spcBef>
                <a:spcPts val="1134"/>
              </a:spcBef>
              <a:buClr>
                <a:srgbClr val="000000"/>
              </a:buClr>
              <a:buSzPct val="75000"/>
              <a:buFont typeface="Symbol" charset="2"/>
              <a:buChar char=""/>
            </a:pPr>
            <a:r>
              <a:rPr lang="en-US" sz="2000" b="0" strike="noStrike" spc="-1">
                <a:solidFill>
                  <a:schemeClr val="dk1"/>
                </a:solidFill>
                <a:latin typeface="Calibri"/>
              </a:rPr>
              <a:t>Segundo nivel del esquema</a:t>
            </a:r>
          </a:p>
          <a:p>
            <a:pPr marL="1296000" lvl="2" indent="-288000">
              <a:lnSpc>
                <a:spcPct val="90000"/>
              </a:lnSpc>
              <a:spcBef>
                <a:spcPts val="850"/>
              </a:spcBef>
              <a:buClr>
                <a:srgbClr val="000000"/>
              </a:buClr>
              <a:buSzPct val="45000"/>
              <a:buFont typeface="Wingdings" charset="2"/>
              <a:buChar char=""/>
            </a:pPr>
            <a:r>
              <a:rPr lang="en-US" sz="1800" b="0" strike="noStrike" spc="-1">
                <a:solidFill>
                  <a:schemeClr val="dk1"/>
                </a:solidFill>
                <a:latin typeface="Calibri"/>
              </a:rPr>
              <a:t>Tercer nivel del esquema</a:t>
            </a:r>
          </a:p>
          <a:p>
            <a:pPr marL="1728000" lvl="3" indent="-216000">
              <a:lnSpc>
                <a:spcPct val="90000"/>
              </a:lnSpc>
              <a:spcBef>
                <a:spcPts val="567"/>
              </a:spcBef>
              <a:buClr>
                <a:srgbClr val="000000"/>
              </a:buClr>
              <a:buSzPct val="75000"/>
              <a:buFont typeface="Symbol" charset="2"/>
              <a:buChar char=""/>
            </a:pPr>
            <a:r>
              <a:rPr lang="en-US" sz="1800" b="0" strike="noStrike" spc="-1">
                <a:solidFill>
                  <a:schemeClr val="dk1"/>
                </a:solidFill>
                <a:latin typeface="Calibri"/>
              </a:rPr>
              <a:t>Cuarto nivel del esquema</a:t>
            </a:r>
          </a:p>
          <a:p>
            <a:pPr marL="2160000" lvl="4" indent="-216000">
              <a:lnSpc>
                <a:spcPct val="90000"/>
              </a:lnSpc>
              <a:spcBef>
                <a:spcPts val="283"/>
              </a:spcBef>
              <a:buClr>
                <a:srgbClr val="000000"/>
              </a:buClr>
              <a:buSzPct val="45000"/>
              <a:buFont typeface="Wingdings" charset="2"/>
              <a:buChar char=""/>
            </a:pPr>
            <a:r>
              <a:rPr lang="en-US" sz="2000" b="0" strike="noStrike" spc="-1">
                <a:solidFill>
                  <a:schemeClr val="dk1"/>
                </a:solidFill>
                <a:latin typeface="Calibri"/>
              </a:rPr>
              <a:t>Quinto nivel del esquema</a:t>
            </a:r>
          </a:p>
          <a:p>
            <a:pPr marL="2592000" lvl="5" indent="-216000">
              <a:lnSpc>
                <a:spcPct val="90000"/>
              </a:lnSpc>
              <a:spcBef>
                <a:spcPts val="283"/>
              </a:spcBef>
              <a:buClr>
                <a:srgbClr val="000000"/>
              </a:buClr>
              <a:buSzPct val="45000"/>
              <a:buFont typeface="Wingdings" charset="2"/>
              <a:buChar char=""/>
            </a:pPr>
            <a:r>
              <a:rPr lang="en-US" sz="2000" b="0" strike="noStrike" spc="-1">
                <a:solidFill>
                  <a:schemeClr val="dk1"/>
                </a:solidFill>
                <a:latin typeface="Calibri"/>
              </a:rPr>
              <a:t>Sexto nivel del esquema</a:t>
            </a:r>
          </a:p>
          <a:p>
            <a:pPr marL="3024000" lvl="6" indent="-216000">
              <a:lnSpc>
                <a:spcPct val="90000"/>
              </a:lnSpc>
              <a:spcBef>
                <a:spcPts val="283"/>
              </a:spcBef>
              <a:buClr>
                <a:srgbClr val="000000"/>
              </a:buClr>
              <a:buSzPct val="45000"/>
              <a:buFont typeface="Wingdings" charset="2"/>
              <a:buChar char=""/>
            </a:pPr>
            <a:r>
              <a:rPr lang="en-US" sz="2000" b="0" strike="noStrike" spc="-1">
                <a:solidFill>
                  <a:schemeClr val="dk1"/>
                </a:solidFill>
                <a:latin typeface="Calibri"/>
              </a:rPr>
              <a:t>Séptimo nivel del esquema</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1523880" y="1122480"/>
            <a:ext cx="9143640" cy="2387160"/>
          </a:xfrm>
          <a:prstGeom prst="rect">
            <a:avLst/>
          </a:prstGeom>
          <a:noFill/>
          <a:ln w="0">
            <a:noFill/>
          </a:ln>
        </p:spPr>
        <p:txBody>
          <a:bodyPr lIns="91440" tIns="45720" rIns="91440" bIns="45720" anchor="b">
            <a:noAutofit/>
          </a:bodyPr>
          <a:lstStyle/>
          <a:p>
            <a:pPr indent="0" algn="ctr" defTabSz="914400">
              <a:lnSpc>
                <a:spcPct val="90000"/>
              </a:lnSpc>
              <a:buNone/>
            </a:pPr>
            <a:r>
              <a:rPr lang="es-ES" sz="6000" b="0" strike="noStrike" spc="-1">
                <a:solidFill>
                  <a:schemeClr val="dk1"/>
                </a:solidFill>
                <a:latin typeface="Calibri Light"/>
                <a:ea typeface="Calibri Light"/>
              </a:rPr>
              <a:t>OPTATIVAS 1º BACHILLERATO</a:t>
            </a:r>
            <a:endParaRPr lang="es-ES" sz="6000" b="0" strike="noStrike" spc="-1">
              <a:solidFill>
                <a:schemeClr val="dk1"/>
              </a:solidFill>
              <a:latin typeface="Calibri"/>
            </a:endParaRPr>
          </a:p>
        </p:txBody>
      </p:sp>
      <p:sp>
        <p:nvSpPr>
          <p:cNvPr id="124" name="PlaceHolder 2"/>
          <p:cNvSpPr>
            <a:spLocks noGrp="1"/>
          </p:cNvSpPr>
          <p:nvPr>
            <p:ph type="subTitle"/>
          </p:nvPr>
        </p:nvSpPr>
        <p:spPr>
          <a:xfrm>
            <a:off x="1523880" y="3602160"/>
            <a:ext cx="9143640" cy="1655280"/>
          </a:xfrm>
          <a:prstGeom prst="rect">
            <a:avLst/>
          </a:prstGeom>
          <a:noFill/>
          <a:ln w="0">
            <a:noFill/>
          </a:ln>
        </p:spPr>
        <p:txBody>
          <a:bodyPr lIns="91440" tIns="45720" rIns="91440" bIns="45720" anchor="t">
            <a:normAutofit fontScale="59970" lnSpcReduction="20000"/>
          </a:bodyPr>
          <a:lstStyle/>
          <a:p>
            <a:pPr indent="0" algn="ctr" defTabSz="914400">
              <a:lnSpc>
                <a:spcPct val="90000"/>
              </a:lnSpc>
              <a:spcBef>
                <a:spcPts val="1001"/>
              </a:spcBef>
              <a:buNone/>
              <a:tabLst>
                <a:tab pos="0" algn="l"/>
              </a:tabLst>
            </a:pPr>
            <a:r>
              <a:rPr lang="es-ES" sz="2400" b="0" strike="noStrike" spc="-1" dirty="0">
                <a:solidFill>
                  <a:schemeClr val="dk1"/>
                </a:solidFill>
                <a:latin typeface="Calibri"/>
                <a:ea typeface="Calibri"/>
              </a:rPr>
              <a:t>LENGUAJE Y PRÁCTICA MUSICAL</a:t>
            </a:r>
            <a:endParaRPr lang="es-ES" sz="2400" b="0" strike="noStrike" spc="-1" dirty="0">
              <a:solidFill>
                <a:srgbClr val="000000"/>
              </a:solidFill>
              <a:latin typeface="Arial"/>
            </a:endParaRPr>
          </a:p>
          <a:p>
            <a:pPr indent="0" algn="ctr" defTabSz="914400">
              <a:lnSpc>
                <a:spcPct val="90000"/>
              </a:lnSpc>
              <a:spcBef>
                <a:spcPts val="1001"/>
              </a:spcBef>
              <a:buNone/>
              <a:tabLst>
                <a:tab pos="0" algn="l"/>
              </a:tabLst>
            </a:pPr>
            <a:r>
              <a:rPr lang="es-ES" sz="2400" b="0" strike="noStrike" spc="-1" dirty="0">
                <a:solidFill>
                  <a:schemeClr val="dk1"/>
                </a:solidFill>
                <a:latin typeface="Calibri"/>
                <a:ea typeface="Calibri"/>
              </a:rPr>
              <a:t>PSICOLOGÍA</a:t>
            </a:r>
            <a:endParaRPr lang="es-ES" sz="2400" b="0" strike="noStrike" spc="-1" dirty="0">
              <a:solidFill>
                <a:srgbClr val="000000"/>
              </a:solidFill>
              <a:latin typeface="Arial"/>
            </a:endParaRPr>
          </a:p>
          <a:p>
            <a:pPr indent="0" algn="ctr" defTabSz="914400">
              <a:lnSpc>
                <a:spcPct val="90000"/>
              </a:lnSpc>
              <a:spcBef>
                <a:spcPts val="1001"/>
              </a:spcBef>
              <a:buNone/>
              <a:tabLst>
                <a:tab pos="0" algn="l"/>
              </a:tabLst>
            </a:pPr>
            <a:r>
              <a:rPr lang="es-ES" sz="2400" b="0" strike="noStrike" spc="-1" dirty="0">
                <a:solidFill>
                  <a:schemeClr val="dk1"/>
                </a:solidFill>
                <a:latin typeface="Calibri"/>
                <a:ea typeface="Calibri"/>
              </a:rPr>
              <a:t>DESARROLLO DIGITAL</a:t>
            </a:r>
            <a:endParaRPr lang="es-ES" sz="2400" b="0" strike="noStrike" spc="-1" dirty="0">
              <a:solidFill>
                <a:srgbClr val="000000"/>
              </a:solidFill>
              <a:latin typeface="Arial"/>
            </a:endParaRPr>
          </a:p>
          <a:p>
            <a:pPr indent="0" algn="ctr" defTabSz="914400">
              <a:lnSpc>
                <a:spcPct val="90000"/>
              </a:lnSpc>
              <a:spcBef>
                <a:spcPts val="1001"/>
              </a:spcBef>
              <a:buNone/>
              <a:tabLst>
                <a:tab pos="0" algn="l"/>
              </a:tabLst>
            </a:pPr>
            <a:r>
              <a:rPr lang="es-ES" sz="2400" b="0" strike="noStrike" spc="-1" dirty="0">
                <a:solidFill>
                  <a:schemeClr val="dk1"/>
                </a:solidFill>
                <a:latin typeface="Calibri"/>
                <a:ea typeface="Calibri"/>
              </a:rPr>
              <a:t>ANATOMÍA APLICADA</a:t>
            </a:r>
            <a:endParaRPr lang="es-ES" sz="2400" b="0" strike="noStrike" spc="-1" dirty="0">
              <a:solidFill>
                <a:srgbClr val="000000"/>
              </a:solidFill>
              <a:latin typeface="Arial"/>
            </a:endParaRPr>
          </a:p>
          <a:p>
            <a:pPr indent="0" algn="ctr" defTabSz="914400">
              <a:lnSpc>
                <a:spcPct val="90000"/>
              </a:lnSpc>
              <a:spcBef>
                <a:spcPts val="1001"/>
              </a:spcBef>
              <a:buNone/>
              <a:tabLst>
                <a:tab pos="0" algn="l"/>
              </a:tabLst>
            </a:pPr>
            <a:r>
              <a:rPr lang="es-ES" sz="2400" b="0" strike="noStrike" spc="-1" dirty="0">
                <a:solidFill>
                  <a:schemeClr val="dk1"/>
                </a:solidFill>
                <a:latin typeface="Calibri"/>
                <a:ea typeface="Calibri"/>
              </a:rPr>
              <a:t>FRANCÉS</a:t>
            </a:r>
          </a:p>
          <a:p>
            <a:pPr indent="0" algn="ctr" defTabSz="914400">
              <a:lnSpc>
                <a:spcPct val="90000"/>
              </a:lnSpc>
              <a:spcBef>
                <a:spcPts val="1001"/>
              </a:spcBef>
              <a:buNone/>
              <a:tabLst>
                <a:tab pos="0" algn="l"/>
              </a:tabLst>
            </a:pPr>
            <a:r>
              <a:rPr lang="es-ES" sz="2400" spc="-1" dirty="0">
                <a:solidFill>
                  <a:schemeClr val="dk1"/>
                </a:solidFill>
                <a:latin typeface="Calibri"/>
                <a:ea typeface="Calibri"/>
              </a:rPr>
              <a:t>LITERATURA UNIVERSAL</a:t>
            </a:r>
            <a:endParaRPr lang="es-ES" sz="2400" b="0" strike="noStrike" spc="-1" dirty="0">
              <a:solidFill>
                <a:schemeClr val="dk1"/>
              </a:solidFill>
              <a:latin typeface="Calibri"/>
              <a:ea typeface="Calibri"/>
            </a:endParaRPr>
          </a:p>
          <a:p>
            <a:pPr indent="0" algn="ctr" defTabSz="914400">
              <a:lnSpc>
                <a:spcPct val="90000"/>
              </a:lnSpc>
              <a:spcBef>
                <a:spcPts val="1001"/>
              </a:spcBef>
              <a:buNone/>
              <a:tabLst>
                <a:tab pos="0" algn="l"/>
              </a:tabLst>
            </a:pPr>
            <a:endParaRPr lang="es-ES" sz="2400" b="0" strike="noStrike" spc="-1" dirty="0">
              <a:solidFill>
                <a:srgbClr val="000000"/>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uadroTexto 4"/>
          <p:cNvSpPr/>
          <p:nvPr/>
        </p:nvSpPr>
        <p:spPr>
          <a:xfrm>
            <a:off x="1402920" y="190440"/>
            <a:ext cx="7393320" cy="945000"/>
          </a:xfrm>
          <a:prstGeom prst="rect">
            <a:avLst/>
          </a:prstGeom>
          <a:noFill/>
          <a:ln w="0">
            <a:noFill/>
          </a:ln>
        </p:spPr>
        <p:style>
          <a:lnRef idx="0">
            <a:scrgbClr r="0" g="0" b="0"/>
          </a:lnRef>
          <a:fillRef idx="0">
            <a:scrgbClr r="0" g="0" b="0"/>
          </a:fillRef>
          <a:effectRef idx="0">
            <a:scrgbClr r="0" g="0" b="0"/>
          </a:effectRef>
          <a:fontRef idx="minor"/>
        </p:style>
        <p:txBody>
          <a:bodyPr horzOverflow="overflow" numCol="1" spcCol="0" anchor="t">
            <a:spAutoFit/>
          </a:bodyPr>
          <a:lstStyle/>
          <a:p>
            <a:pPr algn="ctr" defTabSz="914400">
              <a:lnSpc>
                <a:spcPct val="100000"/>
              </a:lnSpc>
            </a:pPr>
            <a:r>
              <a:rPr lang="es-ES" sz="2800" b="0" strike="noStrike" spc="-1">
                <a:solidFill>
                  <a:schemeClr val="dk1"/>
                </a:solidFill>
                <a:latin typeface="Calibri"/>
              </a:rPr>
              <a:t>FUNDAMENTOS DE ADMINISTRACIÓN Y GESTIÓN</a:t>
            </a:r>
            <a:endParaRPr lang="es-ES" sz="2800" b="0" strike="noStrike" spc="-1">
              <a:solidFill>
                <a:srgbClr val="000000"/>
              </a:solidFill>
              <a:latin typeface="Arial"/>
            </a:endParaRPr>
          </a:p>
          <a:p>
            <a:pPr defTabSz="914400">
              <a:lnSpc>
                <a:spcPct val="100000"/>
              </a:lnSpc>
            </a:pPr>
            <a:endParaRPr lang="es-ES" sz="2800" b="0" strike="noStrike" spc="-1">
              <a:solidFill>
                <a:srgbClr val="000000"/>
              </a:solidFill>
              <a:latin typeface="Arial"/>
            </a:endParaRPr>
          </a:p>
        </p:txBody>
      </p:sp>
      <p:graphicFrame>
        <p:nvGraphicFramePr>
          <p:cNvPr id="141" name="Tabla 5"/>
          <p:cNvGraphicFramePr/>
          <p:nvPr/>
        </p:nvGraphicFramePr>
        <p:xfrm>
          <a:off x="751320" y="1427400"/>
          <a:ext cx="10126440" cy="5268240"/>
        </p:xfrm>
        <a:graphic>
          <a:graphicData uri="http://schemas.openxmlformats.org/drawingml/2006/table">
            <a:tbl>
              <a:tblPr/>
              <a:tblGrid>
                <a:gridCol w="2186640">
                  <a:extLst>
                    <a:ext uri="{9D8B030D-6E8A-4147-A177-3AD203B41FA5}">
                      <a16:colId xmlns:a16="http://schemas.microsoft.com/office/drawing/2014/main" val="20000"/>
                    </a:ext>
                  </a:extLst>
                </a:gridCol>
                <a:gridCol w="7939800">
                  <a:extLst>
                    <a:ext uri="{9D8B030D-6E8A-4147-A177-3AD203B41FA5}">
                      <a16:colId xmlns:a16="http://schemas.microsoft.com/office/drawing/2014/main" val="20001"/>
                    </a:ext>
                  </a:extLst>
                </a:gridCol>
              </a:tblGrid>
              <a:tr h="883080">
                <a:tc>
                  <a:txBody>
                    <a:bodyPr/>
                    <a:lstStyle/>
                    <a:p>
                      <a:pPr defTabSz="914400">
                        <a:lnSpc>
                          <a:spcPct val="100000"/>
                        </a:lnSpc>
                      </a:pPr>
                      <a:r>
                        <a:rPr lang="es-ES" sz="1800" b="0" strike="noStrike" spc="-1">
                          <a:solidFill>
                            <a:schemeClr val="dk1"/>
                          </a:solidFill>
                          <a:latin typeface="Calibri"/>
                        </a:rPr>
                        <a:t>DESCRIPCIÓN DE LA MATERIA</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4472C4"/>
                    </a:solidFill>
                  </a:tcPr>
                </a:tc>
                <a:tc>
                  <a:txBody>
                    <a:bodyPr/>
                    <a:lstStyle/>
                    <a:p>
                      <a:pPr defTabSz="914400">
                        <a:lnSpc>
                          <a:spcPct val="100000"/>
                        </a:lnSpc>
                      </a:pPr>
                      <a:r>
                        <a:rPr lang="es-ES" sz="1800" b="1" strike="noStrike" spc="-1">
                          <a:solidFill>
                            <a:schemeClr val="dk1"/>
                          </a:solidFill>
                          <a:latin typeface="Arial"/>
                        </a:rPr>
                        <a:t>La asignatura sirve para que los alumnos sepan desenvolverse uando se enfrentan a documentos de la vida cotidiana, así como crean un plan de empresa donde se aplican los conocimientos teóricos de otras asignaturas de forma práctica.</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0"/>
                  </a:ext>
                </a:extLst>
              </a:tr>
              <a:tr h="1590120">
                <a:tc>
                  <a:txBody>
                    <a:bodyPr/>
                    <a:lstStyle/>
                    <a:p>
                      <a:pPr defTabSz="914400">
                        <a:lnSpc>
                          <a:spcPct val="100000"/>
                        </a:lnSpc>
                      </a:pPr>
                      <a:r>
                        <a:rPr lang="es-ES" sz="1800" b="0" strike="noStrike" spc="-1">
                          <a:solidFill>
                            <a:schemeClr val="dk1"/>
                          </a:solidFill>
                          <a:latin typeface="Calibri"/>
                        </a:rPr>
                        <a:t>CONTENIDOS</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algn="just" defTabSz="914400">
                        <a:lnSpc>
                          <a:spcPct val="100000"/>
                        </a:lnSpc>
                      </a:pPr>
                      <a:r>
                        <a:rPr lang="es-ES" sz="1800" b="1" strike="noStrike" spc="-1">
                          <a:solidFill>
                            <a:schemeClr val="dk1"/>
                          </a:solidFill>
                          <a:latin typeface="Arial"/>
                        </a:rPr>
                        <a:t>Los bloques de contenidos a desarrollarson los siguientes:</a:t>
                      </a:r>
                      <a:endParaRPr lang="es-ES" sz="1800" b="0" strike="noStrike" spc="-1">
                        <a:solidFill>
                          <a:srgbClr val="000000"/>
                        </a:solidFill>
                        <a:latin typeface="Times New Roman"/>
                      </a:endParaRPr>
                    </a:p>
                    <a:p>
                      <a:pPr algn="just" defTabSz="914400">
                        <a:lnSpc>
                          <a:spcPct val="100000"/>
                        </a:lnSpc>
                      </a:pPr>
                      <a:r>
                        <a:rPr lang="es-ES" sz="1800" b="1" strike="noStrike" spc="-1">
                          <a:solidFill>
                            <a:schemeClr val="dk1"/>
                          </a:solidFill>
                          <a:latin typeface="Arial"/>
                        </a:rPr>
                        <a:t>A. Innovación e idea de negocio. Proyecto de empresa.</a:t>
                      </a:r>
                      <a:endParaRPr lang="es-ES" sz="1800" b="0" strike="noStrike" spc="-1">
                        <a:solidFill>
                          <a:srgbClr val="000000"/>
                        </a:solidFill>
                        <a:latin typeface="Times New Roman"/>
                      </a:endParaRPr>
                    </a:p>
                    <a:p>
                      <a:pPr algn="just" defTabSz="914400">
                        <a:lnSpc>
                          <a:spcPct val="100000"/>
                        </a:lnSpc>
                      </a:pPr>
                      <a:r>
                        <a:rPr lang="es-ES" sz="1800" b="1" strike="noStrike" spc="-1">
                          <a:solidFill>
                            <a:schemeClr val="dk1"/>
                          </a:solidFill>
                          <a:latin typeface="Arial"/>
                        </a:rPr>
                        <a:t>B. Gestión empresarial</a:t>
                      </a:r>
                      <a:endParaRPr lang="es-ES" sz="1800" b="0" strike="noStrike" spc="-1">
                        <a:solidFill>
                          <a:srgbClr val="000000"/>
                        </a:solidFill>
                        <a:latin typeface="Times New Roman"/>
                      </a:endParaRPr>
                    </a:p>
                    <a:p>
                      <a:pPr algn="just" defTabSz="914400">
                        <a:lnSpc>
                          <a:spcPct val="100000"/>
                        </a:lnSpc>
                      </a:pPr>
                      <a:r>
                        <a:rPr lang="es-ES" sz="1800" b="1" strike="noStrike" spc="-1">
                          <a:solidFill>
                            <a:schemeClr val="dk1"/>
                          </a:solidFill>
                          <a:latin typeface="Arial"/>
                        </a:rPr>
                        <a:t>C. Proyección de la empresa.</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1"/>
                  </a:ext>
                </a:extLst>
              </a:tr>
              <a:tr h="995760">
                <a:tc>
                  <a:txBody>
                    <a:bodyPr/>
                    <a:lstStyle/>
                    <a:p>
                      <a:pPr defTabSz="914400">
                        <a:lnSpc>
                          <a:spcPct val="100000"/>
                        </a:lnSpc>
                      </a:pPr>
                      <a:r>
                        <a:rPr lang="es-ES" sz="1800" b="0" strike="noStrike" spc="-1">
                          <a:solidFill>
                            <a:schemeClr val="dk1"/>
                          </a:solidFill>
                          <a:latin typeface="Calibri"/>
                        </a:rPr>
                        <a:t>METODOLOGÍA Y </a:t>
                      </a:r>
                      <a:endParaRPr lang="es-ES" sz="1800" b="0" strike="noStrike" spc="-1">
                        <a:solidFill>
                          <a:srgbClr val="000000"/>
                        </a:solidFill>
                        <a:latin typeface="Times New Roman"/>
                      </a:endParaRPr>
                    </a:p>
                    <a:p>
                      <a:pPr defTabSz="914400">
                        <a:lnSpc>
                          <a:spcPct val="100000"/>
                        </a:lnSpc>
                      </a:pPr>
                      <a:r>
                        <a:rPr lang="es-ES" sz="1800" b="0" strike="noStrike" spc="-1">
                          <a:solidFill>
                            <a:schemeClr val="dk1"/>
                          </a:solidFill>
                          <a:latin typeface="Calibri"/>
                        </a:rPr>
                        <a:t>EVALUACIÓN</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E9EBF5"/>
                    </a:solidFill>
                  </a:tcPr>
                </a:tc>
                <a:tc>
                  <a:txBody>
                    <a:bodyPr/>
                    <a:lstStyle/>
                    <a:p>
                      <a:pPr defTabSz="914400">
                        <a:lnSpc>
                          <a:spcPct val="100000"/>
                        </a:lnSpc>
                      </a:pPr>
                      <a:r>
                        <a:rPr lang="es-ES" sz="1800" b="1" strike="noStrike" spc="-1">
                          <a:solidFill>
                            <a:schemeClr val="dk1"/>
                          </a:solidFill>
                          <a:latin typeface="Arial"/>
                        </a:rPr>
                        <a:t>Se hacen muchos trabajos individuales y en grupo. La evaluación es a base de todas las tareas, que en su mayoría se harán en clase. Se va al aula de informática a hacer los trabajos con relativa frecuencia.</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2"/>
                  </a:ext>
                </a:extLst>
              </a:tr>
              <a:tr h="1493640">
                <a:tc>
                  <a:txBody>
                    <a:bodyPr/>
                    <a:lstStyle/>
                    <a:p>
                      <a:pPr defTabSz="914400">
                        <a:lnSpc>
                          <a:spcPct val="100000"/>
                        </a:lnSpc>
                      </a:pPr>
                      <a:r>
                        <a:rPr lang="es-ES" sz="1800" b="0" strike="noStrike" spc="-1">
                          <a:solidFill>
                            <a:schemeClr val="dk1"/>
                          </a:solidFill>
                          <a:latin typeface="Calibri"/>
                        </a:rPr>
                        <a:t>SALIDAS/</a:t>
                      </a:r>
                      <a:endParaRPr lang="es-ES" sz="1800" b="0" strike="noStrike" spc="-1">
                        <a:solidFill>
                          <a:srgbClr val="000000"/>
                        </a:solidFill>
                        <a:latin typeface="Times New Roman"/>
                      </a:endParaRPr>
                    </a:p>
                    <a:p>
                      <a:pPr defTabSz="914400">
                        <a:lnSpc>
                          <a:spcPct val="100000"/>
                        </a:lnSpc>
                      </a:pPr>
                      <a:r>
                        <a:rPr lang="es-ES" sz="1800" b="0" strike="noStrike" spc="-1">
                          <a:solidFill>
                            <a:schemeClr val="dk1"/>
                          </a:solidFill>
                          <a:latin typeface="Calibri"/>
                        </a:rPr>
                        <a:t>RELACIÓN CON ESTUDIOS </a:t>
                      </a:r>
                      <a:endParaRPr lang="es-ES" sz="1800" b="0" strike="noStrike" spc="-1">
                        <a:solidFill>
                          <a:srgbClr val="000000"/>
                        </a:solidFill>
                        <a:latin typeface="Times New Roman"/>
                      </a:endParaRPr>
                    </a:p>
                    <a:p>
                      <a:pPr defTabSz="914400">
                        <a:lnSpc>
                          <a:spcPct val="100000"/>
                        </a:lnSpc>
                      </a:pPr>
                      <a:r>
                        <a:rPr lang="es-ES" sz="1800" b="0" strike="noStrike" spc="-1">
                          <a:solidFill>
                            <a:schemeClr val="dk1"/>
                          </a:solidFill>
                          <a:latin typeface="Calibri"/>
                        </a:rPr>
                        <a:t>POSTERIORES</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pPr>
                      <a:r>
                        <a:rPr lang="es-ES" sz="1800" b="1" strike="noStrike" spc="-1">
                          <a:solidFill>
                            <a:schemeClr val="dk1"/>
                          </a:solidFill>
                          <a:latin typeface="Arial"/>
                        </a:rPr>
                        <a:t>La asignatura es optativa, pero tiene mucha aplicación en su vida adulta para saber defederse en el ámbito económico.</a:t>
                      </a:r>
                      <a:endParaRPr lang="es-ES" sz="1800" b="0" strike="noStrike" spc="-1">
                        <a:solidFill>
                          <a:srgbClr val="000000"/>
                        </a:solidFill>
                        <a:latin typeface="Times New Roman"/>
                      </a:endParaRPr>
                    </a:p>
                    <a:p>
                      <a:pPr defTabSz="914400">
                        <a:lnSpc>
                          <a:spcPct val="100000"/>
                        </a:lnSpc>
                      </a:pPr>
                      <a:r>
                        <a:rPr lang="es-ES" sz="1800" b="1" strike="noStrike" spc="-1">
                          <a:solidFill>
                            <a:schemeClr val="dk1"/>
                          </a:solidFill>
                          <a:latin typeface="Arial"/>
                        </a:rPr>
                        <a:t>Igualmente si los alumnos deciden crearse su propia empresa también aprenden los pasos a seguir para poderlo gestionar.</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2" name="Tabla 1"/>
          <p:cNvGraphicFramePr/>
          <p:nvPr/>
        </p:nvGraphicFramePr>
        <p:xfrm>
          <a:off x="431280" y="488880"/>
          <a:ext cx="11219040" cy="6462120"/>
        </p:xfrm>
        <a:graphic>
          <a:graphicData uri="http://schemas.openxmlformats.org/drawingml/2006/table">
            <a:tbl>
              <a:tblPr/>
              <a:tblGrid>
                <a:gridCol w="2748960">
                  <a:extLst>
                    <a:ext uri="{9D8B030D-6E8A-4147-A177-3AD203B41FA5}">
                      <a16:colId xmlns:a16="http://schemas.microsoft.com/office/drawing/2014/main" val="20000"/>
                    </a:ext>
                  </a:extLst>
                </a:gridCol>
                <a:gridCol w="8470080">
                  <a:extLst>
                    <a:ext uri="{9D8B030D-6E8A-4147-A177-3AD203B41FA5}">
                      <a16:colId xmlns:a16="http://schemas.microsoft.com/office/drawing/2014/main" val="20001"/>
                    </a:ext>
                  </a:extLst>
                </a:gridCol>
              </a:tblGrid>
              <a:tr h="1234800">
                <a:tc>
                  <a:txBody>
                    <a:bodyPr/>
                    <a:lstStyle/>
                    <a:p>
                      <a:pPr defTabSz="914400">
                        <a:lnSpc>
                          <a:spcPct val="100000"/>
                        </a:lnSpc>
                      </a:pPr>
                      <a:r>
                        <a:rPr lang="es-ES" sz="1800" b="0" strike="noStrike" spc="-1">
                          <a:solidFill>
                            <a:srgbClr val="000000"/>
                          </a:solidFill>
                          <a:latin typeface="Calibri"/>
                        </a:rPr>
                        <a:t>DESCRIPCIÓN DE LA MATERIA</a:t>
                      </a:r>
                      <a:endParaRPr lang="es-ES" sz="1800" b="0" strike="noStrike" spc="-1">
                        <a:solidFill>
                          <a:srgbClr val="000000"/>
                        </a:solidFill>
                        <a:latin typeface="Times New Roman"/>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4472C4"/>
                    </a:solidFill>
                  </a:tcPr>
                </a:tc>
                <a:tc>
                  <a:txBody>
                    <a:bodyPr/>
                    <a:lstStyle/>
                    <a:p>
                      <a:pPr defTabSz="914400">
                        <a:lnSpc>
                          <a:spcPct val="100000"/>
                        </a:lnSpc>
                      </a:pPr>
                      <a:r>
                        <a:rPr lang="es-ES" sz="1600" b="0" strike="noStrike" spc="-1">
                          <a:solidFill>
                            <a:schemeClr val="dk1"/>
                          </a:solidFill>
                          <a:latin typeface="Calibri"/>
                        </a:rPr>
                        <a:t>Esta materia pretende facilitar la adquisición de competencias a través del desarrollo de proyectos audiovisuales como fotografías, cortos, películas, proyectos publicitarios, obras de arte, etc. El objetivo fundamental es el que el alumno aprenda a analizar y elaborar productos audiovisuales a través del conocimiento y la experimentación de los mismos. La materia pretende favorecer la adquisición de criterio artístico y la capacidad comunicativa y expresiva por parte del alumnado.</a:t>
                      </a:r>
                      <a:endParaRPr lang="es-ES" sz="1600" b="0" strike="noStrike" spc="-1">
                        <a:solidFill>
                          <a:srgbClr val="000000"/>
                        </a:solidFill>
                        <a:latin typeface="Times New Roman"/>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0"/>
                  </a:ext>
                </a:extLst>
              </a:tr>
              <a:tr h="2170440">
                <a:tc>
                  <a:txBody>
                    <a:bodyPr/>
                    <a:lstStyle/>
                    <a:p>
                      <a:pPr defTabSz="914400">
                        <a:lnSpc>
                          <a:spcPct val="100000"/>
                        </a:lnSpc>
                      </a:pPr>
                      <a:r>
                        <a:rPr lang="es-ES" sz="1800" b="0" strike="noStrike" spc="-1">
                          <a:solidFill>
                            <a:schemeClr val="dk1"/>
                          </a:solidFill>
                          <a:latin typeface="Calibri"/>
                        </a:rPr>
                        <a:t>CONTENIDOS</a:t>
                      </a:r>
                      <a:endParaRPr lang="es-ES" sz="1800" b="0" strike="noStrike" spc="-1">
                        <a:solidFill>
                          <a:srgbClr val="000000"/>
                        </a:solidFill>
                        <a:latin typeface="Times New Roman"/>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algn="just" defTabSz="914400">
                        <a:lnSpc>
                          <a:spcPct val="100000"/>
                        </a:lnSpc>
                      </a:pPr>
                      <a:r>
                        <a:rPr lang="es-ES" sz="1800" b="0" strike="noStrike" spc="-1">
                          <a:solidFill>
                            <a:schemeClr val="dk1"/>
                          </a:solidFill>
                          <a:latin typeface="Calibri"/>
                        </a:rPr>
                        <a:t>Tiene tres bloques fundamentales:  </a:t>
                      </a:r>
                      <a:endParaRPr lang="es-ES" sz="1800" b="0" strike="noStrike" spc="-1">
                        <a:solidFill>
                          <a:srgbClr val="000000"/>
                        </a:solidFill>
                        <a:latin typeface="Times New Roman"/>
                      </a:endParaRPr>
                    </a:p>
                    <a:p>
                      <a:pPr algn="just" defTabSz="914400">
                        <a:lnSpc>
                          <a:spcPct val="100000"/>
                        </a:lnSpc>
                      </a:pPr>
                      <a:r>
                        <a:rPr lang="es-ES" sz="1800" b="0" strike="noStrike" spc="-1">
                          <a:solidFill>
                            <a:schemeClr val="dk1"/>
                          </a:solidFill>
                          <a:latin typeface="Calibri"/>
                        </a:rPr>
                        <a:t>“Cultura Audiovisual” en el que se estudia los medios audiovisuales (cine, fotografía analógica y digital, arte inmersivo, etc) y su impacto social. Bloque B “Preproducción” en el que se estudia los fundamentos de la fotografía y el cine: Encuadre, angulación, movimiento de cámara, guion literario, storyboard, etc. </a:t>
                      </a:r>
                      <a:endParaRPr lang="es-ES" sz="1800" b="0" strike="noStrike" spc="-1">
                        <a:solidFill>
                          <a:srgbClr val="000000"/>
                        </a:solidFill>
                        <a:latin typeface="Times New Roman"/>
                      </a:endParaRPr>
                    </a:p>
                    <a:p>
                      <a:pPr algn="just" defTabSz="914400">
                        <a:lnSpc>
                          <a:spcPct val="100000"/>
                        </a:lnSpc>
                      </a:pPr>
                      <a:r>
                        <a:rPr lang="es-ES" sz="1800" b="0" strike="noStrike" spc="-1">
                          <a:solidFill>
                            <a:schemeClr val="dk1"/>
                          </a:solidFill>
                          <a:latin typeface="Calibri"/>
                        </a:rPr>
                        <a:t>“Producción” para la realización de fotografías analógicas y digitales y proyectos audiovisuales a partir de los conocimientos adquiridos en el bloque anterior.  </a:t>
                      </a:r>
                      <a:endParaRPr lang="es-ES" sz="1800" b="0" strike="noStrike" spc="-1">
                        <a:solidFill>
                          <a:srgbClr val="000000"/>
                        </a:solidFill>
                        <a:latin typeface="Times New Roman"/>
                      </a:endParaRPr>
                    </a:p>
                    <a:p>
                      <a:pPr defTabSz="914400">
                        <a:lnSpc>
                          <a:spcPct val="100000"/>
                        </a:lnSpc>
                      </a:pPr>
                      <a:r>
                        <a:rPr lang="es-ES" sz="1600" b="0" strike="noStrike" spc="-1">
                          <a:solidFill>
                            <a:schemeClr val="dk1"/>
                          </a:solidFill>
                          <a:latin typeface="Calibri"/>
                        </a:rPr>
                        <a:t>“Montaje y Postproducción” para la edición de imágenes fijas (Fotografías) y en Movimiento (Proyectos Audiovisuales, Publicitarios, etc) </a:t>
                      </a:r>
                      <a:endParaRPr lang="es-ES" sz="1600" b="0" strike="noStrike" spc="-1">
                        <a:solidFill>
                          <a:srgbClr val="000000"/>
                        </a:solidFill>
                        <a:latin typeface="Times New Roman"/>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1"/>
                  </a:ext>
                </a:extLst>
              </a:tr>
              <a:tr h="1387080">
                <a:tc>
                  <a:txBody>
                    <a:bodyPr/>
                    <a:lstStyle/>
                    <a:p>
                      <a:pPr defTabSz="914400">
                        <a:lnSpc>
                          <a:spcPct val="100000"/>
                        </a:lnSpc>
                      </a:pPr>
                      <a:r>
                        <a:rPr lang="es-ES" sz="1800" b="0" strike="noStrike" spc="-1">
                          <a:solidFill>
                            <a:schemeClr val="dk1"/>
                          </a:solidFill>
                          <a:latin typeface="Calibri"/>
                        </a:rPr>
                        <a:t>METODOLOGÍA Y </a:t>
                      </a:r>
                      <a:endParaRPr lang="es-ES" sz="1800" b="0" strike="noStrike" spc="-1">
                        <a:solidFill>
                          <a:srgbClr val="000000"/>
                        </a:solidFill>
                        <a:latin typeface="Times New Roman"/>
                      </a:endParaRPr>
                    </a:p>
                    <a:p>
                      <a:pPr defTabSz="914400">
                        <a:lnSpc>
                          <a:spcPct val="100000"/>
                        </a:lnSpc>
                      </a:pPr>
                      <a:r>
                        <a:rPr lang="es-ES" sz="1800" b="0" strike="noStrike" spc="-1">
                          <a:solidFill>
                            <a:schemeClr val="dk1"/>
                          </a:solidFill>
                          <a:latin typeface="Calibri"/>
                        </a:rPr>
                        <a:t>EVALUACIÓN</a:t>
                      </a:r>
                      <a:endParaRPr lang="es-ES" sz="1800" b="0" strike="noStrike" spc="-1">
                        <a:solidFill>
                          <a:srgbClr val="000000"/>
                        </a:solidFill>
                        <a:latin typeface="Times New Roman"/>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E9EBF5"/>
                    </a:solidFill>
                  </a:tcPr>
                </a:tc>
                <a:tc>
                  <a:txBody>
                    <a:bodyPr/>
                    <a:lstStyle/>
                    <a:p>
                      <a:pPr defTabSz="914400">
                        <a:lnSpc>
                          <a:spcPct val="100000"/>
                        </a:lnSpc>
                      </a:pPr>
                      <a:r>
                        <a:rPr lang="es-ES" sz="1800" b="0" strike="noStrike" spc="-1">
                          <a:solidFill>
                            <a:schemeClr val="dk1"/>
                          </a:solidFill>
                          <a:latin typeface="Calibri"/>
                        </a:rPr>
                        <a:t>La metodología de esta asignatura es muy activa y colaborativa, pues permite desarrollar diferentes propuestas visuales y audiovisuales de forma individual y mediante trabajos en grupo.</a:t>
                      </a:r>
                      <a:endParaRPr lang="es-ES" sz="1800" b="0" strike="noStrike" spc="-1">
                        <a:solidFill>
                          <a:srgbClr val="000000"/>
                        </a:solidFill>
                        <a:latin typeface="Times New Roman"/>
                      </a:endParaRPr>
                    </a:p>
                    <a:p>
                      <a:pPr defTabSz="914400">
                        <a:lnSpc>
                          <a:spcPct val="100000"/>
                        </a:lnSpc>
                      </a:pPr>
                      <a:r>
                        <a:rPr lang="es-ES" sz="1800" b="0" strike="noStrike" spc="-1">
                          <a:solidFill>
                            <a:schemeClr val="dk1"/>
                          </a:solidFill>
                          <a:latin typeface="Calibri"/>
                        </a:rPr>
                        <a:t>La evaluación se realiza a través de diferentes instrumentos como son la realización de proyectos, entrega de trabajos individuales, la observación directa en el aula.</a:t>
                      </a:r>
                      <a:endParaRPr lang="es-ES" sz="1800" b="0" strike="noStrike" spc="-1">
                        <a:solidFill>
                          <a:srgbClr val="000000"/>
                        </a:solidFill>
                        <a:latin typeface="Times New Roman"/>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2"/>
                  </a:ext>
                </a:extLst>
              </a:tr>
              <a:tr h="1189080">
                <a:tc>
                  <a:txBody>
                    <a:bodyPr/>
                    <a:lstStyle/>
                    <a:p>
                      <a:pPr defTabSz="914400">
                        <a:lnSpc>
                          <a:spcPct val="100000"/>
                        </a:lnSpc>
                      </a:pPr>
                      <a:r>
                        <a:rPr lang="es-ES" sz="1800" b="0" strike="noStrike" spc="-1">
                          <a:solidFill>
                            <a:schemeClr val="dk1"/>
                          </a:solidFill>
                          <a:latin typeface="Calibri"/>
                        </a:rPr>
                        <a:t>SALIDAS/RELACIÓN CON </a:t>
                      </a:r>
                      <a:endParaRPr lang="es-ES" sz="1800" b="0" strike="noStrike" spc="-1">
                        <a:solidFill>
                          <a:srgbClr val="000000"/>
                        </a:solidFill>
                        <a:latin typeface="Times New Roman"/>
                      </a:endParaRPr>
                    </a:p>
                    <a:p>
                      <a:pPr defTabSz="914400">
                        <a:lnSpc>
                          <a:spcPct val="100000"/>
                        </a:lnSpc>
                      </a:pPr>
                      <a:r>
                        <a:rPr lang="es-ES" sz="1800" b="0" strike="noStrike" spc="-1">
                          <a:solidFill>
                            <a:schemeClr val="dk1"/>
                          </a:solidFill>
                          <a:latin typeface="Calibri"/>
                        </a:rPr>
                        <a:t>ESTUDIOS</a:t>
                      </a:r>
                      <a:endParaRPr lang="es-ES" sz="1800" b="0" strike="noStrike" spc="-1">
                        <a:solidFill>
                          <a:srgbClr val="000000"/>
                        </a:solidFill>
                        <a:latin typeface="Times New Roman"/>
                      </a:endParaRPr>
                    </a:p>
                    <a:p>
                      <a:pPr defTabSz="914400">
                        <a:lnSpc>
                          <a:spcPct val="100000"/>
                        </a:lnSpc>
                      </a:pPr>
                      <a:r>
                        <a:rPr lang="es-ES" sz="1800" b="0" strike="noStrike" spc="-1">
                          <a:solidFill>
                            <a:schemeClr val="dk1"/>
                          </a:solidFill>
                          <a:latin typeface="Calibri"/>
                        </a:rPr>
                        <a:t>POSTERIORES</a:t>
                      </a:r>
                      <a:endParaRPr lang="es-ES" sz="1800" b="0" strike="noStrike" spc="-1">
                        <a:solidFill>
                          <a:srgbClr val="000000"/>
                        </a:solidFill>
                        <a:latin typeface="Times New Roman"/>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algn="just" defTabSz="914400">
                        <a:lnSpc>
                          <a:spcPct val="100000"/>
                        </a:lnSpc>
                      </a:pPr>
                      <a:r>
                        <a:rPr lang="es-ES" sz="1800" b="0" strike="noStrike" spc="-1">
                          <a:solidFill>
                            <a:schemeClr val="dk1"/>
                          </a:solidFill>
                          <a:latin typeface="Calibri"/>
                        </a:rPr>
                        <a:t>Esta asignatura es importante para los estudios de Bellas Artes, Comunicación Audiovisual, Publicidad y Relaciones Públicas, además de Ciclos Formativos de Grado Medio y Superior de Comunicación Audiovisual: Imagen y sonido, Cine, Fotografía, etc.</a:t>
                      </a:r>
                      <a:endParaRPr lang="es-ES" sz="1800" b="0" strike="noStrike" spc="-1">
                        <a:solidFill>
                          <a:srgbClr val="000000"/>
                        </a:solidFill>
                        <a:latin typeface="Times New Roman"/>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3"/>
                  </a:ext>
                </a:extLst>
              </a:tr>
            </a:tbl>
          </a:graphicData>
        </a:graphic>
      </p:graphicFrame>
      <p:sp>
        <p:nvSpPr>
          <p:cNvPr id="143" name="CuadroTexto 3"/>
          <p:cNvSpPr/>
          <p:nvPr/>
        </p:nvSpPr>
        <p:spPr>
          <a:xfrm>
            <a:off x="2071800" y="3600"/>
            <a:ext cx="8593560" cy="945000"/>
          </a:xfrm>
          <a:prstGeom prst="rect">
            <a:avLst/>
          </a:prstGeom>
          <a:noFill/>
          <a:ln w="0">
            <a:noFill/>
          </a:ln>
        </p:spPr>
        <p:style>
          <a:lnRef idx="0">
            <a:scrgbClr r="0" g="0" b="0"/>
          </a:lnRef>
          <a:fillRef idx="0">
            <a:scrgbClr r="0" g="0" b="0"/>
          </a:fillRef>
          <a:effectRef idx="0">
            <a:scrgbClr r="0" g="0" b="0"/>
          </a:effectRef>
          <a:fontRef idx="minor"/>
        </p:style>
        <p:txBody>
          <a:bodyPr horzOverflow="overflow" numCol="1" spcCol="0" anchor="t">
            <a:spAutoFit/>
          </a:bodyPr>
          <a:lstStyle/>
          <a:p>
            <a:pPr algn="ctr" defTabSz="914400">
              <a:lnSpc>
                <a:spcPct val="100000"/>
              </a:lnSpc>
            </a:pPr>
            <a:r>
              <a:rPr lang="es-ES" sz="2800" b="0" strike="noStrike" spc="-1">
                <a:solidFill>
                  <a:schemeClr val="dk1"/>
                </a:solidFill>
                <a:latin typeface="Calibri"/>
              </a:rPr>
              <a:t>CREACIÓN DE CONTENIDOS ARTÍSTICOS Y AUDIOVISUALES</a:t>
            </a:r>
            <a:endParaRPr lang="es-ES" sz="2800" b="0" strike="noStrike" spc="-1">
              <a:solidFill>
                <a:srgbClr val="000000"/>
              </a:solidFill>
              <a:latin typeface="Arial"/>
            </a:endParaRPr>
          </a:p>
          <a:p>
            <a:pPr defTabSz="914400">
              <a:lnSpc>
                <a:spcPct val="100000"/>
              </a:lnSpc>
            </a:pPr>
            <a:endParaRPr lang="es-ES" sz="2800" b="0" strike="noStrike" spc="-1">
              <a:solidFill>
                <a:srgbClr val="000000"/>
              </a:solidFill>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CuadroTexto 5"/>
          <p:cNvSpPr/>
          <p:nvPr/>
        </p:nvSpPr>
        <p:spPr>
          <a:xfrm>
            <a:off x="3271680" y="592920"/>
            <a:ext cx="7393320" cy="518040"/>
          </a:xfrm>
          <a:prstGeom prst="rect">
            <a:avLst/>
          </a:prstGeom>
          <a:noFill/>
          <a:ln w="0">
            <a:noFill/>
          </a:ln>
        </p:spPr>
        <p:style>
          <a:lnRef idx="0">
            <a:scrgbClr r="0" g="0" b="0"/>
          </a:lnRef>
          <a:fillRef idx="0">
            <a:scrgbClr r="0" g="0" b="0"/>
          </a:fillRef>
          <a:effectRef idx="0">
            <a:scrgbClr r="0" g="0" b="0"/>
          </a:effectRef>
          <a:fontRef idx="minor"/>
        </p:style>
        <p:txBody>
          <a:bodyPr horzOverflow="overflow" numCol="1" spcCol="0" anchor="t">
            <a:spAutoFit/>
          </a:bodyPr>
          <a:lstStyle/>
          <a:p>
            <a:pPr defTabSz="914400">
              <a:lnSpc>
                <a:spcPct val="100000"/>
              </a:lnSpc>
            </a:pPr>
            <a:r>
              <a:rPr lang="es-ES" sz="2800" b="0" strike="noStrike" spc="-1">
                <a:solidFill>
                  <a:schemeClr val="dk1"/>
                </a:solidFill>
                <a:latin typeface="Calibri"/>
              </a:rPr>
              <a:t>GEOLOGÍA Y CIENCIAS AMBIENTALES</a:t>
            </a:r>
            <a:endParaRPr lang="es-ES" sz="2800" b="0" strike="noStrike" spc="-1">
              <a:solidFill>
                <a:srgbClr val="000000"/>
              </a:solidFill>
              <a:latin typeface="Arial"/>
            </a:endParaRPr>
          </a:p>
        </p:txBody>
      </p:sp>
      <p:graphicFrame>
        <p:nvGraphicFramePr>
          <p:cNvPr id="145" name="Tabla 6"/>
          <p:cNvGraphicFramePr/>
          <p:nvPr/>
        </p:nvGraphicFramePr>
        <p:xfrm>
          <a:off x="1116000" y="1427400"/>
          <a:ext cx="9962640" cy="5215080"/>
        </p:xfrm>
        <a:graphic>
          <a:graphicData uri="http://schemas.openxmlformats.org/drawingml/2006/table">
            <a:tbl>
              <a:tblPr/>
              <a:tblGrid>
                <a:gridCol w="2937960">
                  <a:extLst>
                    <a:ext uri="{9D8B030D-6E8A-4147-A177-3AD203B41FA5}">
                      <a16:colId xmlns:a16="http://schemas.microsoft.com/office/drawing/2014/main" val="20000"/>
                    </a:ext>
                  </a:extLst>
                </a:gridCol>
                <a:gridCol w="7024680">
                  <a:extLst>
                    <a:ext uri="{9D8B030D-6E8A-4147-A177-3AD203B41FA5}">
                      <a16:colId xmlns:a16="http://schemas.microsoft.com/office/drawing/2014/main" val="20001"/>
                    </a:ext>
                  </a:extLst>
                </a:gridCol>
              </a:tblGrid>
              <a:tr h="920160">
                <a:tc>
                  <a:txBody>
                    <a:bodyPr/>
                    <a:lstStyle/>
                    <a:p>
                      <a:pPr defTabSz="914400">
                        <a:lnSpc>
                          <a:spcPct val="100000"/>
                        </a:lnSpc>
                      </a:pPr>
                      <a:endParaRPr lang="es-ES" sz="1800" b="0" strike="noStrike" spc="-1">
                        <a:solidFill>
                          <a:srgbClr val="000000"/>
                        </a:solidFill>
                        <a:latin typeface="Times New Roman"/>
                      </a:endParaRPr>
                    </a:p>
                    <a:p>
                      <a:pPr defTabSz="914400">
                        <a:lnSpc>
                          <a:spcPct val="100000"/>
                        </a:lnSpc>
                      </a:pPr>
                      <a:r>
                        <a:rPr lang="es-ES" sz="1800" b="0" strike="noStrike" spc="-1">
                          <a:solidFill>
                            <a:schemeClr val="dk1"/>
                          </a:solidFill>
                          <a:latin typeface="Calibri"/>
                        </a:rPr>
                        <a:t>DESCRIPCIÓN DE LA MATERIA</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4472C4"/>
                    </a:solidFill>
                  </a:tcPr>
                </a:tc>
                <a:tc>
                  <a:txBody>
                    <a:bodyPr/>
                    <a:lstStyle/>
                    <a:p>
                      <a:pPr defTabSz="914400">
                        <a:lnSpc>
                          <a:spcPct val="100000"/>
                        </a:lnSpc>
                      </a:pPr>
                      <a:r>
                        <a:rPr lang="es-ES" sz="1600" b="1" strike="noStrike" spc="-1">
                          <a:solidFill>
                            <a:schemeClr val="dk1"/>
                          </a:solidFill>
                          <a:latin typeface="Calibri"/>
                        </a:rPr>
                        <a:t>La materia aporta una formación esencial en el conocimiento del medio ambiente y la problemática ambiental actual. Además del trabajo de campo ofrece una formación adicional en el laboratorio, ya que permite analizar las muestras recogidas en el entorno.</a:t>
                      </a:r>
                      <a:endParaRPr lang="es-ES" sz="16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0"/>
                  </a:ext>
                </a:extLst>
              </a:tr>
              <a:tr h="1489320">
                <a:tc>
                  <a:txBody>
                    <a:bodyPr/>
                    <a:lstStyle/>
                    <a:p>
                      <a:pPr defTabSz="914400">
                        <a:lnSpc>
                          <a:spcPct val="100000"/>
                        </a:lnSpc>
                      </a:pPr>
                      <a:r>
                        <a:rPr lang="es-ES" sz="1800" b="0" strike="noStrike" spc="-1">
                          <a:solidFill>
                            <a:schemeClr val="dk1"/>
                          </a:solidFill>
                          <a:latin typeface="Calibri"/>
                        </a:rPr>
                        <a:t>CONTENIDOS</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marL="285840" indent="-285840" defTabSz="914400">
                        <a:lnSpc>
                          <a:spcPct val="100000"/>
                        </a:lnSpc>
                        <a:buClr>
                          <a:srgbClr val="000000"/>
                        </a:buClr>
                        <a:buFont typeface="Arial"/>
                        <a:buChar char="•"/>
                      </a:pPr>
                      <a:r>
                        <a:rPr lang="es-ES" sz="1600" b="0" strike="noStrike" spc="-1">
                          <a:solidFill>
                            <a:schemeClr val="dk1"/>
                          </a:solidFill>
                          <a:latin typeface="Calibri"/>
                        </a:rPr>
                        <a:t>Estudio de las capas de la Tierra (atmósfera, hidrosfera, geosfera y biosfera). </a:t>
                      </a:r>
                      <a:endParaRPr lang="es-ES" sz="1600" b="0" strike="noStrike" spc="-1">
                        <a:solidFill>
                          <a:srgbClr val="000000"/>
                        </a:solidFill>
                        <a:latin typeface="Times New Roman"/>
                      </a:endParaRPr>
                    </a:p>
                    <a:p>
                      <a:pPr marL="285840" indent="-285840" defTabSz="914400">
                        <a:lnSpc>
                          <a:spcPct val="100000"/>
                        </a:lnSpc>
                        <a:buClr>
                          <a:srgbClr val="000000"/>
                        </a:buClr>
                        <a:buFont typeface="Arial"/>
                        <a:buChar char="•"/>
                      </a:pPr>
                      <a:r>
                        <a:rPr lang="es-ES" sz="1600" b="0" strike="noStrike" spc="-1">
                          <a:solidFill>
                            <a:schemeClr val="dk1"/>
                          </a:solidFill>
                          <a:latin typeface="Calibri"/>
                        </a:rPr>
                        <a:t>Análisis de los impactos ambientales de las actividades humanas.</a:t>
                      </a:r>
                      <a:endParaRPr lang="es-ES" sz="1600" b="0" strike="noStrike" spc="-1">
                        <a:solidFill>
                          <a:srgbClr val="000000"/>
                        </a:solidFill>
                        <a:latin typeface="Times New Roman"/>
                      </a:endParaRPr>
                    </a:p>
                    <a:p>
                      <a:pPr marL="285840" indent="-285840" defTabSz="914400">
                        <a:lnSpc>
                          <a:spcPct val="100000"/>
                        </a:lnSpc>
                        <a:buClr>
                          <a:srgbClr val="000000"/>
                        </a:buClr>
                        <a:buFont typeface="Arial"/>
                        <a:buChar char="•"/>
                      </a:pPr>
                      <a:r>
                        <a:rPr lang="es-ES" sz="1600" b="0" strike="noStrike" spc="-1">
                          <a:solidFill>
                            <a:schemeClr val="dk1"/>
                          </a:solidFill>
                          <a:latin typeface="Calibri"/>
                        </a:rPr>
                        <a:t>Gestión de los residuos a través del reciclaje.</a:t>
                      </a:r>
                      <a:endParaRPr lang="es-ES" sz="1600" b="0" strike="noStrike" spc="-1">
                        <a:solidFill>
                          <a:srgbClr val="000000"/>
                        </a:solidFill>
                        <a:latin typeface="Times New Roman"/>
                      </a:endParaRPr>
                    </a:p>
                    <a:p>
                      <a:pPr marL="285840" indent="-285840" defTabSz="914400">
                        <a:lnSpc>
                          <a:spcPct val="100000"/>
                        </a:lnSpc>
                        <a:buClr>
                          <a:srgbClr val="000000"/>
                        </a:buClr>
                        <a:buFont typeface="Arial"/>
                        <a:buChar char="•"/>
                      </a:pPr>
                      <a:r>
                        <a:rPr lang="es-ES" sz="1600" b="0" strike="noStrike" spc="-1">
                          <a:solidFill>
                            <a:schemeClr val="dk1"/>
                          </a:solidFill>
                          <a:latin typeface="Calibri"/>
                        </a:rPr>
                        <a:t>Tectónica de placas y estructuras geológicas.</a:t>
                      </a:r>
                      <a:endParaRPr lang="es-ES" sz="1600" b="0" strike="noStrike" spc="-1">
                        <a:solidFill>
                          <a:srgbClr val="000000"/>
                        </a:solidFill>
                        <a:latin typeface="Times New Roman"/>
                      </a:endParaRPr>
                    </a:p>
                    <a:p>
                      <a:pPr marL="285840" indent="-285840" defTabSz="914400">
                        <a:lnSpc>
                          <a:spcPct val="100000"/>
                        </a:lnSpc>
                        <a:buClr>
                          <a:srgbClr val="000000"/>
                        </a:buClr>
                        <a:buFont typeface="Arial"/>
                        <a:buChar char="•"/>
                      </a:pPr>
                      <a:r>
                        <a:rPr lang="es-ES" sz="1600" b="0" strike="noStrike" spc="-1">
                          <a:solidFill>
                            <a:schemeClr val="dk1"/>
                          </a:solidFill>
                          <a:latin typeface="Calibri"/>
                        </a:rPr>
                        <a:t>Flora y fauna representativa de la Península Ibérica.</a:t>
                      </a:r>
                      <a:endParaRPr lang="es-ES" sz="1600" b="0" strike="noStrike" spc="-1">
                        <a:solidFill>
                          <a:srgbClr val="000000"/>
                        </a:solidFill>
                        <a:latin typeface="Times New Roman"/>
                      </a:endParaRPr>
                    </a:p>
                    <a:p>
                      <a:pPr marL="285840" indent="-285840" defTabSz="914400">
                        <a:lnSpc>
                          <a:spcPct val="100000"/>
                        </a:lnSpc>
                        <a:buClr>
                          <a:srgbClr val="000000"/>
                        </a:buClr>
                        <a:buFont typeface="Arial"/>
                        <a:buChar char="•"/>
                      </a:pPr>
                      <a:r>
                        <a:rPr lang="es-ES" sz="1600" b="0" strike="noStrike" spc="-1">
                          <a:solidFill>
                            <a:schemeClr val="dk1"/>
                          </a:solidFill>
                          <a:latin typeface="Calibri"/>
                        </a:rPr>
                        <a:t>Rocas y minerales.</a:t>
                      </a:r>
                      <a:endParaRPr lang="es-ES" sz="16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1"/>
                  </a:ext>
                </a:extLst>
              </a:tr>
              <a:tr h="1037520">
                <a:tc>
                  <a:txBody>
                    <a:bodyPr/>
                    <a:lstStyle/>
                    <a:p>
                      <a:pPr defTabSz="914400">
                        <a:lnSpc>
                          <a:spcPct val="100000"/>
                        </a:lnSpc>
                      </a:pPr>
                      <a:r>
                        <a:rPr lang="es-ES" sz="1800" b="0" strike="noStrike" spc="-1">
                          <a:solidFill>
                            <a:schemeClr val="dk1"/>
                          </a:solidFill>
                          <a:latin typeface="Calibri"/>
                        </a:rPr>
                        <a:t>METODOLOGÍA Y </a:t>
                      </a:r>
                      <a:endParaRPr lang="es-ES" sz="1800" b="0" strike="noStrike" spc="-1">
                        <a:solidFill>
                          <a:srgbClr val="000000"/>
                        </a:solidFill>
                        <a:latin typeface="Times New Roman"/>
                      </a:endParaRPr>
                    </a:p>
                    <a:p>
                      <a:pPr defTabSz="914400">
                        <a:lnSpc>
                          <a:spcPct val="100000"/>
                        </a:lnSpc>
                      </a:pPr>
                      <a:r>
                        <a:rPr lang="es-ES" sz="1800" b="0" strike="noStrike" spc="-1">
                          <a:solidFill>
                            <a:schemeClr val="dk1"/>
                          </a:solidFill>
                          <a:latin typeface="Calibri"/>
                        </a:rPr>
                        <a:t>EVALUACIÓN</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E9EBF5"/>
                    </a:solidFill>
                  </a:tcPr>
                </a:tc>
                <a:tc>
                  <a:txBody>
                    <a:bodyPr/>
                    <a:lstStyle/>
                    <a:p>
                      <a:pPr defTabSz="914400">
                        <a:lnSpc>
                          <a:spcPct val="100000"/>
                        </a:lnSpc>
                      </a:pPr>
                      <a:r>
                        <a:rPr lang="es-ES" sz="1600" b="0" strike="noStrike" spc="-1">
                          <a:solidFill>
                            <a:schemeClr val="dk1"/>
                          </a:solidFill>
                          <a:latin typeface="Calibri"/>
                        </a:rPr>
                        <a:t>Resolución de supuestos prácticos, trabajo de investigación, trabajo de campo a través de rutas senderistas. Utilización del laboratorio para análisis de muestras. </a:t>
                      </a:r>
                      <a:endParaRPr lang="es-ES" sz="16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2"/>
                  </a:ext>
                </a:extLst>
              </a:tr>
              <a:tr h="1556280">
                <a:tc>
                  <a:txBody>
                    <a:bodyPr/>
                    <a:lstStyle/>
                    <a:p>
                      <a:pPr defTabSz="914400">
                        <a:lnSpc>
                          <a:spcPct val="100000"/>
                        </a:lnSpc>
                      </a:pPr>
                      <a:r>
                        <a:rPr lang="es-ES" sz="1800" b="0" strike="noStrike" spc="-1">
                          <a:solidFill>
                            <a:schemeClr val="dk1"/>
                          </a:solidFill>
                          <a:latin typeface="Calibri"/>
                        </a:rPr>
                        <a:t>SALIDAS/</a:t>
                      </a:r>
                      <a:endParaRPr lang="es-ES" sz="1800" b="0" strike="noStrike" spc="-1">
                        <a:solidFill>
                          <a:srgbClr val="000000"/>
                        </a:solidFill>
                        <a:latin typeface="Times New Roman"/>
                      </a:endParaRPr>
                    </a:p>
                    <a:p>
                      <a:pPr defTabSz="914400">
                        <a:lnSpc>
                          <a:spcPct val="100000"/>
                        </a:lnSpc>
                      </a:pPr>
                      <a:r>
                        <a:rPr lang="es-ES" sz="1800" b="0" strike="noStrike" spc="-1">
                          <a:solidFill>
                            <a:schemeClr val="dk1"/>
                          </a:solidFill>
                          <a:latin typeface="Calibri"/>
                        </a:rPr>
                        <a:t>RELACIÓN CON ESTUDIOS </a:t>
                      </a:r>
                      <a:endParaRPr lang="es-ES" sz="1800" b="0" strike="noStrike" spc="-1">
                        <a:solidFill>
                          <a:srgbClr val="000000"/>
                        </a:solidFill>
                        <a:latin typeface="Times New Roman"/>
                      </a:endParaRPr>
                    </a:p>
                    <a:p>
                      <a:pPr defTabSz="914400">
                        <a:lnSpc>
                          <a:spcPct val="100000"/>
                        </a:lnSpc>
                      </a:pPr>
                      <a:r>
                        <a:rPr lang="es-ES" sz="1800" b="0" strike="noStrike" spc="-1">
                          <a:solidFill>
                            <a:schemeClr val="dk1"/>
                          </a:solidFill>
                          <a:latin typeface="Calibri"/>
                        </a:rPr>
                        <a:t>POSTERIORES</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pPr>
                      <a:r>
                        <a:rPr lang="es-ES" sz="1600" b="0" strike="noStrike" spc="-1">
                          <a:solidFill>
                            <a:schemeClr val="dk1"/>
                          </a:solidFill>
                          <a:latin typeface="Calibri"/>
                        </a:rPr>
                        <a:t>La materia ofrece continuidad para futuros estudios de ingeniería, arquitectura, ciencias ambientales y magisterio, así como ciclos formativos de grado superior afines.</a:t>
                      </a:r>
                      <a:endParaRPr lang="es-ES" sz="16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uadroTexto 6"/>
          <p:cNvSpPr/>
          <p:nvPr/>
        </p:nvSpPr>
        <p:spPr>
          <a:xfrm>
            <a:off x="3271680" y="592920"/>
            <a:ext cx="7393320" cy="518040"/>
          </a:xfrm>
          <a:prstGeom prst="rect">
            <a:avLst/>
          </a:prstGeom>
          <a:noFill/>
          <a:ln w="0">
            <a:noFill/>
          </a:ln>
        </p:spPr>
        <p:style>
          <a:lnRef idx="0">
            <a:scrgbClr r="0" g="0" b="0"/>
          </a:lnRef>
          <a:fillRef idx="0">
            <a:scrgbClr r="0" g="0" b="0"/>
          </a:fillRef>
          <a:effectRef idx="0">
            <a:scrgbClr r="0" g="0" b="0"/>
          </a:effectRef>
          <a:fontRef idx="minor"/>
        </p:style>
        <p:txBody>
          <a:bodyPr horzOverflow="overflow" numCol="1" spcCol="0" anchor="t">
            <a:spAutoFit/>
          </a:bodyPr>
          <a:lstStyle/>
          <a:p>
            <a:pPr defTabSz="914400">
              <a:lnSpc>
                <a:spcPct val="100000"/>
              </a:lnSpc>
            </a:pPr>
            <a:r>
              <a:rPr lang="es-ES" sz="2800" b="0" strike="noStrike" spc="-1">
                <a:solidFill>
                  <a:schemeClr val="dk1"/>
                </a:solidFill>
                <a:latin typeface="Calibri"/>
              </a:rPr>
              <a:t>INVESTIGACIÓN Y DESARROLLO CIENTÍFICO</a:t>
            </a:r>
            <a:endParaRPr lang="es-ES" sz="2800" b="0" strike="noStrike" spc="-1">
              <a:solidFill>
                <a:srgbClr val="000000"/>
              </a:solidFill>
              <a:latin typeface="Arial"/>
            </a:endParaRPr>
          </a:p>
        </p:txBody>
      </p:sp>
      <p:graphicFrame>
        <p:nvGraphicFramePr>
          <p:cNvPr id="147" name="Tabla 7"/>
          <p:cNvGraphicFramePr/>
          <p:nvPr/>
        </p:nvGraphicFramePr>
        <p:xfrm>
          <a:off x="1212840" y="1427400"/>
          <a:ext cx="9777600" cy="5239080"/>
        </p:xfrm>
        <a:graphic>
          <a:graphicData uri="http://schemas.openxmlformats.org/drawingml/2006/table">
            <a:tbl>
              <a:tblPr/>
              <a:tblGrid>
                <a:gridCol w="2111040">
                  <a:extLst>
                    <a:ext uri="{9D8B030D-6E8A-4147-A177-3AD203B41FA5}">
                      <a16:colId xmlns:a16="http://schemas.microsoft.com/office/drawing/2014/main" val="20000"/>
                    </a:ext>
                  </a:extLst>
                </a:gridCol>
                <a:gridCol w="7666560">
                  <a:extLst>
                    <a:ext uri="{9D8B030D-6E8A-4147-A177-3AD203B41FA5}">
                      <a16:colId xmlns:a16="http://schemas.microsoft.com/office/drawing/2014/main" val="20001"/>
                    </a:ext>
                  </a:extLst>
                </a:gridCol>
              </a:tblGrid>
              <a:tr h="912960">
                <a:tc>
                  <a:txBody>
                    <a:bodyPr/>
                    <a:lstStyle/>
                    <a:p>
                      <a:pPr defTabSz="914400">
                        <a:lnSpc>
                          <a:spcPct val="100000"/>
                        </a:lnSpc>
                      </a:pPr>
                      <a:r>
                        <a:rPr lang="es-ES" sz="1800" b="0" strike="noStrike" spc="-1">
                          <a:solidFill>
                            <a:schemeClr val="dk1"/>
                          </a:solidFill>
                          <a:latin typeface="Calibri"/>
                        </a:rPr>
                        <a:t>DESCRIPCIÓN DE LA MATERIA</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4472C4"/>
                    </a:solidFill>
                  </a:tcPr>
                </a:tc>
                <a:tc>
                  <a:txBody>
                    <a:bodyPr/>
                    <a:lstStyle/>
                    <a:p>
                      <a:pPr defTabSz="914400">
                        <a:lnSpc>
                          <a:spcPct val="100000"/>
                        </a:lnSpc>
                      </a:pPr>
                      <a:r>
                        <a:rPr lang="es-ES" sz="1800" b="1" strike="noStrike" spc="-1">
                          <a:solidFill>
                            <a:schemeClr val="dk1"/>
                          </a:solidFill>
                          <a:latin typeface="Calibri"/>
                        </a:rPr>
                        <a:t>Esta materia ofrece al alumnado una formación básica en las cuatro disciplinas científicas fundamentales (STEM). Además, pretende desarrollar el pensamiento científico de los alumnos para que comprendan que sin ciencia no hay futuro</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0"/>
                  </a:ext>
                </a:extLst>
              </a:tr>
              <a:tr h="1477440">
                <a:tc>
                  <a:txBody>
                    <a:bodyPr/>
                    <a:lstStyle/>
                    <a:p>
                      <a:pPr defTabSz="914400">
                        <a:lnSpc>
                          <a:spcPct val="100000"/>
                        </a:lnSpc>
                      </a:pPr>
                      <a:r>
                        <a:rPr lang="es-ES" sz="1800" b="0" strike="noStrike" spc="-1">
                          <a:solidFill>
                            <a:schemeClr val="dk1"/>
                          </a:solidFill>
                          <a:latin typeface="Calibri"/>
                        </a:rPr>
                        <a:t>CONTENIDOS</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marL="285840" indent="-285840" defTabSz="914400">
                        <a:lnSpc>
                          <a:spcPct val="100000"/>
                        </a:lnSpc>
                        <a:buClr>
                          <a:srgbClr val="000000"/>
                        </a:buClr>
                        <a:buFont typeface="Calibri"/>
                        <a:buChar char="-"/>
                      </a:pPr>
                      <a:r>
                        <a:rPr lang="es-ES" sz="1800" b="0" strike="noStrike" spc="-1">
                          <a:solidFill>
                            <a:schemeClr val="dk1"/>
                          </a:solidFill>
                          <a:latin typeface="Calibri"/>
                        </a:rPr>
                        <a:t>Procedimientos de trabajo en el laboratorio</a:t>
                      </a:r>
                      <a:endParaRPr lang="es-ES" sz="1800" b="0" strike="noStrike" spc="-1">
                        <a:solidFill>
                          <a:srgbClr val="000000"/>
                        </a:solidFill>
                        <a:latin typeface="Times New Roman"/>
                      </a:endParaRPr>
                    </a:p>
                    <a:p>
                      <a:pPr marL="285840" indent="-285840" defTabSz="914400">
                        <a:lnSpc>
                          <a:spcPct val="100000"/>
                        </a:lnSpc>
                        <a:buClr>
                          <a:srgbClr val="000000"/>
                        </a:buClr>
                        <a:buFont typeface="Calibri"/>
                        <a:buChar char="-"/>
                      </a:pPr>
                      <a:r>
                        <a:rPr lang="es-ES" sz="1800" b="0" strike="noStrike" spc="-1">
                          <a:solidFill>
                            <a:schemeClr val="dk1"/>
                          </a:solidFill>
                          <a:latin typeface="Calibri"/>
                        </a:rPr>
                        <a:t>Aplicaciones de la ciencia en la conservación del medio ambiente</a:t>
                      </a:r>
                      <a:endParaRPr lang="es-ES" sz="1800" b="0" strike="noStrike" spc="-1">
                        <a:solidFill>
                          <a:srgbClr val="000000"/>
                        </a:solidFill>
                        <a:latin typeface="Times New Roman"/>
                      </a:endParaRPr>
                    </a:p>
                    <a:p>
                      <a:pPr marL="285840" indent="-285840" defTabSz="914400">
                        <a:lnSpc>
                          <a:spcPct val="100000"/>
                        </a:lnSpc>
                        <a:buClr>
                          <a:srgbClr val="000000"/>
                        </a:buClr>
                        <a:buFont typeface="Calibri"/>
                        <a:buChar char="-"/>
                      </a:pPr>
                      <a:r>
                        <a:rPr lang="es-ES" sz="1800" b="0" strike="noStrike" spc="-1">
                          <a:solidFill>
                            <a:schemeClr val="dk1"/>
                          </a:solidFill>
                          <a:latin typeface="Calibri"/>
                        </a:rPr>
                        <a:t>Avances en biomedicina y revolución genética</a:t>
                      </a:r>
                      <a:endParaRPr lang="es-ES" sz="1800" b="0" strike="noStrike" spc="-1">
                        <a:solidFill>
                          <a:srgbClr val="000000"/>
                        </a:solidFill>
                        <a:latin typeface="Times New Roman"/>
                      </a:endParaRPr>
                    </a:p>
                    <a:p>
                      <a:pPr marL="285840" indent="-285840" defTabSz="914400">
                        <a:lnSpc>
                          <a:spcPct val="100000"/>
                        </a:lnSpc>
                        <a:buClr>
                          <a:srgbClr val="000000"/>
                        </a:buClr>
                        <a:buFont typeface="Calibri"/>
                        <a:buChar char="-"/>
                      </a:pPr>
                      <a:r>
                        <a:rPr lang="es-ES" sz="1800" b="0" strike="noStrike" spc="-1">
                          <a:solidFill>
                            <a:schemeClr val="dk1"/>
                          </a:solidFill>
                          <a:latin typeface="Calibri"/>
                        </a:rPr>
                        <a:t>Investigación, desarrollo e innovación</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1"/>
                  </a:ext>
                </a:extLst>
              </a:tr>
              <a:tr h="1029240">
                <a:tc>
                  <a:txBody>
                    <a:bodyPr/>
                    <a:lstStyle/>
                    <a:p>
                      <a:pPr defTabSz="914400">
                        <a:lnSpc>
                          <a:spcPct val="100000"/>
                        </a:lnSpc>
                      </a:pPr>
                      <a:r>
                        <a:rPr lang="es-ES" sz="1800" b="0" strike="noStrike" spc="-1">
                          <a:solidFill>
                            <a:schemeClr val="dk1"/>
                          </a:solidFill>
                          <a:latin typeface="Calibri"/>
                        </a:rPr>
                        <a:t>METODOLOGÍA Y </a:t>
                      </a:r>
                      <a:endParaRPr lang="es-ES" sz="1800" b="0" strike="noStrike" spc="-1">
                        <a:solidFill>
                          <a:srgbClr val="000000"/>
                        </a:solidFill>
                        <a:latin typeface="Times New Roman"/>
                      </a:endParaRPr>
                    </a:p>
                    <a:p>
                      <a:pPr defTabSz="914400">
                        <a:lnSpc>
                          <a:spcPct val="100000"/>
                        </a:lnSpc>
                      </a:pPr>
                      <a:r>
                        <a:rPr lang="es-ES" sz="1800" b="0" strike="noStrike" spc="-1">
                          <a:solidFill>
                            <a:schemeClr val="dk1"/>
                          </a:solidFill>
                          <a:latin typeface="Calibri"/>
                        </a:rPr>
                        <a:t>EVALUACIÓN</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E9EBF5"/>
                    </a:solidFill>
                  </a:tcPr>
                </a:tc>
                <a:tc>
                  <a:txBody>
                    <a:bodyPr/>
                    <a:lstStyle/>
                    <a:p>
                      <a:pPr defTabSz="914400">
                        <a:lnSpc>
                          <a:spcPct val="100000"/>
                        </a:lnSpc>
                      </a:pPr>
                      <a:r>
                        <a:rPr lang="es-ES" sz="1800" b="0" strike="noStrike" spc="-1">
                          <a:solidFill>
                            <a:schemeClr val="dk1"/>
                          </a:solidFill>
                          <a:latin typeface="Calibri"/>
                        </a:rPr>
                        <a:t>Metodología práctica y participativa, mediante realización de trabajos de investigación y prácticas de laboratorio.</a:t>
                      </a:r>
                      <a:endParaRPr lang="es-ES" sz="1800" b="0" strike="noStrike" spc="-1">
                        <a:solidFill>
                          <a:srgbClr val="000000"/>
                        </a:solidFill>
                        <a:latin typeface="Times New Roman"/>
                      </a:endParaRPr>
                    </a:p>
                    <a:p>
                      <a:pPr defTabSz="914400">
                        <a:lnSpc>
                          <a:spcPct val="100000"/>
                        </a:lnSpc>
                      </a:pPr>
                      <a:r>
                        <a:rPr lang="es-ES" sz="1800" b="0" strike="noStrike" spc="-1">
                          <a:solidFill>
                            <a:schemeClr val="dk1"/>
                          </a:solidFill>
                          <a:latin typeface="Calibri"/>
                        </a:rPr>
                        <a:t>Evaluación a través de actividades, trabajos y pruebas escritas.</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2"/>
                  </a:ext>
                </a:extLst>
              </a:tr>
              <a:tr h="1543680">
                <a:tc>
                  <a:txBody>
                    <a:bodyPr/>
                    <a:lstStyle/>
                    <a:p>
                      <a:pPr defTabSz="914400">
                        <a:lnSpc>
                          <a:spcPct val="100000"/>
                        </a:lnSpc>
                      </a:pPr>
                      <a:r>
                        <a:rPr lang="es-ES" sz="1800" b="0" strike="noStrike" spc="-1">
                          <a:solidFill>
                            <a:schemeClr val="dk1"/>
                          </a:solidFill>
                          <a:latin typeface="Calibri"/>
                        </a:rPr>
                        <a:t>SALIDAS/</a:t>
                      </a:r>
                      <a:endParaRPr lang="es-ES" sz="1800" b="0" strike="noStrike" spc="-1">
                        <a:solidFill>
                          <a:srgbClr val="000000"/>
                        </a:solidFill>
                        <a:latin typeface="Times New Roman"/>
                      </a:endParaRPr>
                    </a:p>
                    <a:p>
                      <a:pPr defTabSz="914400">
                        <a:lnSpc>
                          <a:spcPct val="100000"/>
                        </a:lnSpc>
                      </a:pPr>
                      <a:r>
                        <a:rPr lang="es-ES" sz="1800" b="0" strike="noStrike" spc="-1">
                          <a:solidFill>
                            <a:schemeClr val="dk1"/>
                          </a:solidFill>
                          <a:latin typeface="Calibri"/>
                        </a:rPr>
                        <a:t>RELACIÓN CON </a:t>
                      </a:r>
                      <a:endParaRPr lang="es-ES" sz="1800" b="0" strike="noStrike" spc="-1">
                        <a:solidFill>
                          <a:srgbClr val="000000"/>
                        </a:solidFill>
                        <a:latin typeface="Times New Roman"/>
                      </a:endParaRPr>
                    </a:p>
                    <a:p>
                      <a:pPr defTabSz="914400">
                        <a:lnSpc>
                          <a:spcPct val="100000"/>
                        </a:lnSpc>
                      </a:pPr>
                      <a:r>
                        <a:rPr lang="es-ES" sz="1800" b="0" strike="noStrike" spc="-1">
                          <a:solidFill>
                            <a:schemeClr val="dk1"/>
                          </a:solidFill>
                          <a:latin typeface="Calibri"/>
                        </a:rPr>
                        <a:t>ESTUDIOS </a:t>
                      </a:r>
                      <a:endParaRPr lang="es-ES" sz="1800" b="0" strike="noStrike" spc="-1">
                        <a:solidFill>
                          <a:srgbClr val="000000"/>
                        </a:solidFill>
                        <a:latin typeface="Times New Roman"/>
                      </a:endParaRPr>
                    </a:p>
                    <a:p>
                      <a:pPr defTabSz="914400">
                        <a:lnSpc>
                          <a:spcPct val="100000"/>
                        </a:lnSpc>
                      </a:pPr>
                      <a:r>
                        <a:rPr lang="es-ES" sz="1800" b="0" strike="noStrike" spc="-1">
                          <a:solidFill>
                            <a:schemeClr val="dk1"/>
                          </a:solidFill>
                          <a:latin typeface="Calibri"/>
                        </a:rPr>
                        <a:t>POSTERIORES</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pPr>
                      <a:r>
                        <a:rPr lang="es-ES" sz="1800" b="0" strike="noStrike" spc="-1">
                          <a:solidFill>
                            <a:schemeClr val="dk1"/>
                          </a:solidFill>
                          <a:latin typeface="Calibri"/>
                        </a:rPr>
                        <a:t>Es una materia que puede ser de utilidad para realizar cualquier grado universitario relacionado principalmente con ciencias de la salud (Química, Biología, Enfermería, etc.) o ciclos formativos de grado superior relacionados con las ciencias.</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8" name="Tabla 8"/>
          <p:cNvGraphicFramePr/>
          <p:nvPr/>
        </p:nvGraphicFramePr>
        <p:xfrm>
          <a:off x="540000" y="706320"/>
          <a:ext cx="11024280" cy="6480720"/>
        </p:xfrm>
        <a:graphic>
          <a:graphicData uri="http://schemas.openxmlformats.org/drawingml/2006/table">
            <a:tbl>
              <a:tblPr/>
              <a:tblGrid>
                <a:gridCol w="2379960">
                  <a:extLst>
                    <a:ext uri="{9D8B030D-6E8A-4147-A177-3AD203B41FA5}">
                      <a16:colId xmlns:a16="http://schemas.microsoft.com/office/drawing/2014/main" val="20000"/>
                    </a:ext>
                  </a:extLst>
                </a:gridCol>
                <a:gridCol w="8644320">
                  <a:extLst>
                    <a:ext uri="{9D8B030D-6E8A-4147-A177-3AD203B41FA5}">
                      <a16:colId xmlns:a16="http://schemas.microsoft.com/office/drawing/2014/main" val="20001"/>
                    </a:ext>
                  </a:extLst>
                </a:gridCol>
              </a:tblGrid>
              <a:tr h="1453320">
                <a:tc>
                  <a:txBody>
                    <a:bodyPr/>
                    <a:lstStyle/>
                    <a:p>
                      <a:pPr defTabSz="914400">
                        <a:lnSpc>
                          <a:spcPct val="100000"/>
                        </a:lnSpc>
                      </a:pPr>
                      <a:r>
                        <a:rPr lang="es-ES" sz="1800" b="0" strike="noStrike" spc="-1">
                          <a:solidFill>
                            <a:schemeClr val="dk1"/>
                          </a:solidFill>
                          <a:latin typeface="Calibri"/>
                        </a:rPr>
                        <a:t>DESCRIPCIÓN DE LA MATERIA</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4472C4"/>
                    </a:solidFill>
                  </a:tcPr>
                </a:tc>
                <a:tc>
                  <a:txBody>
                    <a:bodyPr/>
                    <a:lstStyle/>
                    <a:p>
                      <a:pPr algn="just" defTabSz="914400">
                        <a:lnSpc>
                          <a:spcPct val="100000"/>
                        </a:lnSpc>
                      </a:pPr>
                      <a:r>
                        <a:rPr lang="es-ES" sz="1800" b="0" strike="noStrike" spc="-1">
                          <a:solidFill>
                            <a:srgbClr val="000000"/>
                          </a:solidFill>
                          <a:latin typeface="Calibri"/>
                        </a:rPr>
                        <a:t>El conocimiento de una segunda lengua extranjera ayuda a ser más competitivo, tanto en el ámbito  educativo (EVAU, acceso a diferentes grados...) como en el laboral, ya que tener conocimientos de otra lengua proporciona un valor añadido y diferenciador en el curriculum,  necesario para un futuro profesional cada vez más competitivo.</a:t>
                      </a:r>
                      <a:endParaRPr lang="es-ES" sz="1800" b="0" strike="noStrike" spc="-1">
                        <a:solidFill>
                          <a:srgbClr val="000000"/>
                        </a:solidFill>
                        <a:latin typeface="Times New Roman"/>
                      </a:endParaRPr>
                    </a:p>
                    <a:p>
                      <a:pPr algn="just" defTabSz="914400">
                        <a:lnSpc>
                          <a:spcPct val="100000"/>
                        </a:lnSpc>
                      </a:pPr>
                      <a:r>
                        <a:rPr lang="es-ES" sz="1800" b="0" strike="noStrike" spc="-1">
                          <a:solidFill>
                            <a:srgbClr val="000000"/>
                          </a:solidFill>
                          <a:latin typeface="Calibri"/>
                        </a:rPr>
                        <a:t>Sin olvidar que es la única materia optativa con continuidad: puede cursarse desde 1ºESO hasta 2ºBTO.</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0"/>
                  </a:ext>
                </a:extLst>
              </a:tr>
              <a:tr h="720000">
                <a:tc>
                  <a:txBody>
                    <a:bodyPr/>
                    <a:lstStyle/>
                    <a:p>
                      <a:pPr defTabSz="914400">
                        <a:lnSpc>
                          <a:spcPct val="100000"/>
                        </a:lnSpc>
                      </a:pPr>
                      <a:r>
                        <a:rPr lang="es-ES" sz="1800" b="0" strike="noStrike" spc="-1">
                          <a:solidFill>
                            <a:schemeClr val="dk1"/>
                          </a:solidFill>
                          <a:latin typeface="Calibri"/>
                        </a:rPr>
                        <a:t>CONTENIDOS</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algn="just" defTabSz="914400">
                        <a:lnSpc>
                          <a:spcPct val="100000"/>
                        </a:lnSpc>
                      </a:pPr>
                      <a:r>
                        <a:rPr lang="es-ES" sz="1800" b="0" strike="noStrike" spc="-1">
                          <a:solidFill>
                            <a:srgbClr val="000000"/>
                          </a:solidFill>
                          <a:latin typeface="Calibri"/>
                        </a:rPr>
                        <a:t>Acercamiento a la lengua, cultura, civilización y costumbres francesas y países francófonos.</a:t>
                      </a:r>
                      <a:endParaRPr lang="es-ES" sz="1800" b="0" strike="noStrike" spc="-1">
                        <a:solidFill>
                          <a:srgbClr val="000000"/>
                        </a:solidFill>
                        <a:latin typeface="Times New Roman"/>
                      </a:endParaRPr>
                    </a:p>
                    <a:p>
                      <a:pPr algn="just" defTabSz="914400">
                        <a:lnSpc>
                          <a:spcPct val="100000"/>
                        </a:lnSpc>
                      </a:pPr>
                      <a:r>
                        <a:rPr lang="es-ES" sz="1800" b="0" strike="noStrike" spc="-1">
                          <a:solidFill>
                            <a:srgbClr val="000000"/>
                          </a:solidFill>
                          <a:latin typeface="Calibri"/>
                        </a:rPr>
                        <a:t>Contacto con otras realidades para poder establecer comparaciones con el propio entorno.</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1"/>
                  </a:ext>
                </a:extLst>
              </a:tr>
              <a:tr h="2046600">
                <a:tc>
                  <a:txBody>
                    <a:bodyPr/>
                    <a:lstStyle/>
                    <a:p>
                      <a:pPr defTabSz="914400">
                        <a:lnSpc>
                          <a:spcPct val="100000"/>
                        </a:lnSpc>
                      </a:pPr>
                      <a:r>
                        <a:rPr lang="es-ES" sz="1800" b="0" strike="noStrike" spc="-1">
                          <a:solidFill>
                            <a:schemeClr val="dk1"/>
                          </a:solidFill>
                          <a:latin typeface="Calibri"/>
                        </a:rPr>
                        <a:t>METODOLOGÍA Y</a:t>
                      </a:r>
                      <a:endParaRPr lang="es-ES" sz="1800" b="0" strike="noStrike" spc="-1">
                        <a:solidFill>
                          <a:srgbClr val="000000"/>
                        </a:solidFill>
                        <a:latin typeface="Times New Roman"/>
                      </a:endParaRPr>
                    </a:p>
                    <a:p>
                      <a:pPr defTabSz="914400">
                        <a:lnSpc>
                          <a:spcPct val="100000"/>
                        </a:lnSpc>
                      </a:pPr>
                      <a:r>
                        <a:rPr lang="es-ES" sz="1800" b="0" strike="noStrike" spc="-1">
                          <a:solidFill>
                            <a:schemeClr val="dk1"/>
                          </a:solidFill>
                          <a:latin typeface="Calibri"/>
                        </a:rPr>
                        <a:t> EVALUACIÓN</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E9EBF5"/>
                    </a:solidFill>
                  </a:tcPr>
                </a:tc>
                <a:tc>
                  <a:txBody>
                    <a:bodyPr/>
                    <a:lstStyle/>
                    <a:p>
                      <a:pPr algn="just" defTabSz="914400">
                        <a:lnSpc>
                          <a:spcPct val="100000"/>
                        </a:lnSpc>
                      </a:pPr>
                      <a:r>
                        <a:rPr lang="es-ES" sz="1800" b="0" strike="noStrike" spc="-1">
                          <a:solidFill>
                            <a:srgbClr val="000000"/>
                          </a:solidFill>
                          <a:latin typeface="Calibri"/>
                        </a:rPr>
                        <a:t>Se trabajan las destrezas básicas (comprensión y expresión escrita / comprensión y expresión oral) con una metodología activa y participativa dirigida a que el alumnado pueda llegar  a expresarse de forma oral y escrita. Se fomentará el uso de la TICs y trabajos en grupo.</a:t>
                      </a:r>
                      <a:endParaRPr lang="es-ES" sz="1800" b="0" strike="noStrike" spc="-1">
                        <a:solidFill>
                          <a:srgbClr val="000000"/>
                        </a:solidFill>
                        <a:latin typeface="Times New Roman"/>
                      </a:endParaRPr>
                    </a:p>
                    <a:p>
                      <a:pPr algn="just" defTabSz="914400">
                        <a:lnSpc>
                          <a:spcPct val="100000"/>
                        </a:lnSpc>
                      </a:pPr>
                      <a:r>
                        <a:rPr lang="en-US" sz="1800" b="0" strike="noStrike" spc="-1">
                          <a:solidFill>
                            <a:schemeClr val="dk1"/>
                          </a:solidFill>
                          <a:latin typeface="Calibri"/>
                        </a:rPr>
                        <a:t>En Bachillerato se prepara además al alumnado a nivel textual para la EVAU, con el objeto de que pueda examinarse de Francés además de Inglés, o sólo de Francés</a:t>
                      </a:r>
                      <a:endParaRPr lang="es-ES" sz="1800" b="0" strike="noStrike" spc="-1">
                        <a:solidFill>
                          <a:srgbClr val="000000"/>
                        </a:solidFill>
                        <a:latin typeface="Times New Roman"/>
                      </a:endParaRPr>
                    </a:p>
                    <a:p>
                      <a:pPr algn="just" defTabSz="914400">
                        <a:lnSpc>
                          <a:spcPct val="100000"/>
                        </a:lnSpc>
                      </a:pPr>
                      <a:r>
                        <a:rPr lang="es-ES" sz="1800" b="0" strike="noStrike" spc="-1">
                          <a:solidFill>
                            <a:srgbClr val="000000"/>
                          </a:solidFill>
                          <a:latin typeface="Calibri"/>
                        </a:rPr>
                        <a:t>Se evalúan todas las destrezas básicas, así como el vocabulario y la gramática, utilizando diversos instrumentos: pruebas específicas, trabajos, presentaciones, actividades en clase y en casa ...</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2"/>
                  </a:ext>
                </a:extLst>
              </a:tr>
              <a:tr h="1416240">
                <a:tc>
                  <a:txBody>
                    <a:bodyPr/>
                    <a:lstStyle/>
                    <a:p>
                      <a:pPr defTabSz="914400">
                        <a:lnSpc>
                          <a:spcPct val="100000"/>
                        </a:lnSpc>
                      </a:pPr>
                      <a:r>
                        <a:rPr lang="es-ES" sz="1800" b="0" strike="noStrike" spc="-1">
                          <a:solidFill>
                            <a:schemeClr val="dk1"/>
                          </a:solidFill>
                          <a:latin typeface="Calibri"/>
                        </a:rPr>
                        <a:t>SALIDAS/</a:t>
                      </a:r>
                      <a:endParaRPr lang="es-ES" sz="1800" b="0" strike="noStrike" spc="-1">
                        <a:solidFill>
                          <a:srgbClr val="000000"/>
                        </a:solidFill>
                        <a:latin typeface="Times New Roman"/>
                      </a:endParaRPr>
                    </a:p>
                    <a:p>
                      <a:pPr defTabSz="914400">
                        <a:lnSpc>
                          <a:spcPct val="100000"/>
                        </a:lnSpc>
                      </a:pPr>
                      <a:r>
                        <a:rPr lang="es-ES" sz="1800" b="0" strike="noStrike" spc="-1">
                          <a:solidFill>
                            <a:schemeClr val="dk1"/>
                          </a:solidFill>
                          <a:latin typeface="Calibri"/>
                        </a:rPr>
                        <a:t>RELACIÓN CON </a:t>
                      </a:r>
                      <a:endParaRPr lang="es-ES" sz="1800" b="0" strike="noStrike" spc="-1">
                        <a:solidFill>
                          <a:srgbClr val="000000"/>
                        </a:solidFill>
                        <a:latin typeface="Times New Roman"/>
                      </a:endParaRPr>
                    </a:p>
                    <a:p>
                      <a:pPr defTabSz="914400">
                        <a:lnSpc>
                          <a:spcPct val="100000"/>
                        </a:lnSpc>
                      </a:pPr>
                      <a:r>
                        <a:rPr lang="es-ES" sz="1800" b="0" strike="noStrike" spc="-1">
                          <a:solidFill>
                            <a:schemeClr val="dk1"/>
                          </a:solidFill>
                          <a:latin typeface="Calibri"/>
                        </a:rPr>
                        <a:t>ESTUDIOS </a:t>
                      </a:r>
                      <a:endParaRPr lang="es-ES" sz="1800" b="0" strike="noStrike" spc="-1">
                        <a:solidFill>
                          <a:srgbClr val="000000"/>
                        </a:solidFill>
                        <a:latin typeface="Times New Roman"/>
                      </a:endParaRPr>
                    </a:p>
                    <a:p>
                      <a:pPr defTabSz="914400">
                        <a:lnSpc>
                          <a:spcPct val="100000"/>
                        </a:lnSpc>
                      </a:pPr>
                      <a:r>
                        <a:rPr lang="es-ES" sz="1800" b="0" strike="noStrike" spc="-1">
                          <a:solidFill>
                            <a:schemeClr val="dk1"/>
                          </a:solidFill>
                          <a:latin typeface="Calibri"/>
                        </a:rPr>
                        <a:t>POSTERIORES</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algn="just" defTabSz="914400">
                        <a:lnSpc>
                          <a:spcPct val="100000"/>
                        </a:lnSpc>
                      </a:pPr>
                      <a:r>
                        <a:rPr lang="es-ES" sz="1800" b="0" strike="noStrike" spc="-1">
                          <a:solidFill>
                            <a:srgbClr val="000000"/>
                          </a:solidFill>
                          <a:latin typeface="Calibri"/>
                        </a:rPr>
                        <a:t>Estudios de grados relacionados con el francés: Estudios Franceses, Lenguas Modernas, Turismo, Traducción e Interpretación, etc, así como Ciclos Formativos de Grado Medio y Superior: Agencias de Viajes, Hostelería y Turismo...</a:t>
                      </a:r>
                      <a:endParaRPr lang="es-ES" sz="1800" b="0" strike="noStrike" spc="-1">
                        <a:solidFill>
                          <a:srgbClr val="000000"/>
                        </a:solidFill>
                        <a:latin typeface="Times New Roman"/>
                      </a:endParaRPr>
                    </a:p>
                    <a:p>
                      <a:pPr algn="just" defTabSz="914400">
                        <a:lnSpc>
                          <a:spcPct val="100000"/>
                        </a:lnSpc>
                      </a:pPr>
                      <a:r>
                        <a:rPr lang="es-ES" sz="1800" b="0" strike="noStrike" spc="-1">
                          <a:solidFill>
                            <a:srgbClr val="000000"/>
                          </a:solidFill>
                          <a:latin typeface="Calibri"/>
                        </a:rPr>
                        <a:t>Además puede abrir puertas para ejercer cualquier carrera o profesión en Francia o algún país francófono.</a:t>
                      </a:r>
                      <a:endParaRPr lang="es-ES" sz="1800" b="0" strike="noStrike" spc="-1">
                        <a:solidFill>
                          <a:srgbClr val="000000"/>
                        </a:solidFill>
                        <a:latin typeface="Times New Roman"/>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3"/>
                  </a:ext>
                </a:extLst>
              </a:tr>
            </a:tbl>
          </a:graphicData>
        </a:graphic>
      </p:graphicFrame>
      <p:sp>
        <p:nvSpPr>
          <p:cNvPr id="149" name="CuadroTexto 7"/>
          <p:cNvSpPr/>
          <p:nvPr/>
        </p:nvSpPr>
        <p:spPr>
          <a:xfrm>
            <a:off x="5032800" y="188280"/>
            <a:ext cx="2707200" cy="518040"/>
          </a:xfrm>
          <a:prstGeom prst="rect">
            <a:avLst/>
          </a:prstGeom>
          <a:noFill/>
          <a:ln w="0">
            <a:noFill/>
          </a:ln>
        </p:spPr>
        <p:style>
          <a:lnRef idx="0">
            <a:scrgbClr r="0" g="0" b="0"/>
          </a:lnRef>
          <a:fillRef idx="0">
            <a:scrgbClr r="0" g="0" b="0"/>
          </a:fillRef>
          <a:effectRef idx="0">
            <a:scrgbClr r="0" g="0" b="0"/>
          </a:effectRef>
          <a:fontRef idx="minor"/>
        </p:style>
        <p:txBody>
          <a:bodyPr horzOverflow="overflow" numCol="1" spcCol="0" anchor="t">
            <a:spAutoFit/>
          </a:bodyPr>
          <a:lstStyle/>
          <a:p>
            <a:pPr defTabSz="914400">
              <a:lnSpc>
                <a:spcPct val="100000"/>
              </a:lnSpc>
            </a:pPr>
            <a:r>
              <a:rPr lang="es-ES" sz="2800" b="0" strike="noStrike" spc="-1">
                <a:solidFill>
                  <a:schemeClr val="dk1"/>
                </a:solidFill>
                <a:latin typeface="Calibri"/>
              </a:rPr>
              <a:t>FRANCÉS</a:t>
            </a:r>
            <a:endParaRPr lang="es-ES" sz="2800" b="0" strike="noStrike" spc="-1">
              <a:solidFill>
                <a:srgbClr val="000000"/>
              </a:solidFill>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adroTexto 1"/>
          <p:cNvSpPr/>
          <p:nvPr/>
        </p:nvSpPr>
        <p:spPr>
          <a:xfrm>
            <a:off x="3357720" y="619200"/>
            <a:ext cx="4226400" cy="456840"/>
          </a:xfrm>
          <a:prstGeom prst="rect">
            <a:avLst/>
          </a:prstGeom>
          <a:noFill/>
          <a:ln w="0">
            <a:noFill/>
          </a:ln>
        </p:spPr>
        <p:style>
          <a:lnRef idx="0">
            <a:scrgbClr r="0" g="0" b="0"/>
          </a:lnRef>
          <a:fillRef idx="0">
            <a:scrgbClr r="0" g="0" b="0"/>
          </a:fillRef>
          <a:effectRef idx="0">
            <a:scrgbClr r="0" g="0" b="0"/>
          </a:effectRef>
          <a:fontRef idx="minor"/>
        </p:style>
        <p:txBody>
          <a:bodyPr horzOverflow="overflow" numCol="1" spcCol="0" anchor="t">
            <a:spAutoFit/>
          </a:bodyPr>
          <a:lstStyle/>
          <a:p>
            <a:pPr defTabSz="914400">
              <a:lnSpc>
                <a:spcPct val="100000"/>
              </a:lnSpc>
            </a:pPr>
            <a:r>
              <a:rPr lang="es-ES" sz="2400" b="0" strike="noStrike" spc="-1">
                <a:solidFill>
                  <a:schemeClr val="dk1"/>
                </a:solidFill>
                <a:latin typeface="Calibri"/>
                <a:ea typeface="Calibri"/>
              </a:rPr>
              <a:t>LENGUAJE Y PRÁCTICA MUSICAL</a:t>
            </a:r>
            <a:endParaRPr lang="es-ES" sz="2400" b="0" strike="noStrike" spc="-1">
              <a:solidFill>
                <a:srgbClr val="000000"/>
              </a:solidFill>
              <a:latin typeface="Arial"/>
            </a:endParaRPr>
          </a:p>
        </p:txBody>
      </p:sp>
      <p:graphicFrame>
        <p:nvGraphicFramePr>
          <p:cNvPr id="126" name="Tabla 3"/>
          <p:cNvGraphicFramePr/>
          <p:nvPr>
            <p:extLst>
              <p:ext uri="{D42A27DB-BD31-4B8C-83A1-F6EECF244321}">
                <p14:modId xmlns:p14="http://schemas.microsoft.com/office/powerpoint/2010/main" val="172310068"/>
              </p:ext>
            </p:extLst>
          </p:nvPr>
        </p:nvGraphicFramePr>
        <p:xfrm>
          <a:off x="1196295" y="1533562"/>
          <a:ext cx="9598059" cy="4424400"/>
        </p:xfrm>
        <a:graphic>
          <a:graphicData uri="http://schemas.openxmlformats.org/drawingml/2006/table">
            <a:tbl>
              <a:tblPr/>
              <a:tblGrid>
                <a:gridCol w="2076359">
                  <a:extLst>
                    <a:ext uri="{9D8B030D-6E8A-4147-A177-3AD203B41FA5}">
                      <a16:colId xmlns:a16="http://schemas.microsoft.com/office/drawing/2014/main" val="20000"/>
                    </a:ext>
                  </a:extLst>
                </a:gridCol>
                <a:gridCol w="7521700">
                  <a:extLst>
                    <a:ext uri="{9D8B030D-6E8A-4147-A177-3AD203B41FA5}">
                      <a16:colId xmlns:a16="http://schemas.microsoft.com/office/drawing/2014/main" val="20001"/>
                    </a:ext>
                  </a:extLst>
                </a:gridCol>
              </a:tblGrid>
              <a:tr h="657616">
                <a:tc>
                  <a:txBody>
                    <a:bodyPr/>
                    <a:lstStyle/>
                    <a:p>
                      <a:pPr defTabSz="914400">
                        <a:lnSpc>
                          <a:spcPct val="100000"/>
                        </a:lnSpc>
                      </a:pPr>
                      <a:r>
                        <a:rPr lang="es-ES" sz="1800" b="1" strike="noStrike" spc="-1" dirty="0">
                          <a:solidFill>
                            <a:schemeClr val="tx1"/>
                          </a:solidFill>
                          <a:latin typeface="Calibri"/>
                        </a:rPr>
                        <a:t>DESCRIPCIÓN DE LA MATERIA</a:t>
                      </a:r>
                      <a:endParaRPr lang="es-ES" sz="1800" b="1" strike="noStrike" spc="-1">
                        <a:solidFill>
                          <a:schemeClr val="tx1"/>
                        </a:solidFill>
                        <a:latin typeface="Arial"/>
                      </a:endParaRPr>
                    </a:p>
                  </a:txBody>
                  <a:tcPr>
                    <a:lnL w="10080">
                      <a:solidFill>
                        <a:srgbClr val="000000"/>
                      </a:solidFill>
                      <a:prstDash val="solid"/>
                    </a:lnL>
                    <a:lnR w="10080">
                      <a:solidFill>
                        <a:srgbClr val="000000"/>
                      </a:solidFill>
                      <a:prstDash val="solid"/>
                    </a:lnR>
                    <a:lnT w="10080">
                      <a:solidFill>
                        <a:srgbClr val="000000"/>
                      </a:solidFill>
                      <a:prstDash val="solid"/>
                    </a:lnT>
                    <a:lnB w="10080">
                      <a:solidFill>
                        <a:srgbClr val="000000"/>
                      </a:solidFill>
                      <a:prstDash val="solid"/>
                    </a:lnB>
                    <a:solidFill>
                      <a:srgbClr val="4472C4"/>
                    </a:solidFill>
                  </a:tcPr>
                </a:tc>
                <a:tc>
                  <a:txBody>
                    <a:bodyPr/>
                    <a:lstStyle/>
                    <a:p>
                      <a:pPr lvl="0">
                        <a:lnSpc>
                          <a:spcPct val="100000"/>
                        </a:lnSpc>
                        <a:buNone/>
                      </a:pPr>
                      <a:r>
                        <a:rPr lang="es-ES" sz="1400" b="1" i="0" u="none" strike="noStrike" spc="-1" noProof="0" dirty="0">
                          <a:solidFill>
                            <a:schemeClr val="tx1"/>
                          </a:solidFill>
                        </a:rPr>
                        <a:t>🔍 ¿Te imaginas entender la música como si fuera un idioma secreto? En esta asignatura aprenderás a leer, escribir y, sobre todo, sentir la música con un enfoque dinámico y </a:t>
                      </a:r>
                      <a:r>
                        <a:rPr lang="es-ES" sz="1400" b="1" i="0" u="none" strike="noStrike" spc="-1" noProof="0" err="1">
                          <a:solidFill>
                            <a:schemeClr val="tx1"/>
                          </a:solidFill>
                        </a:rPr>
                        <a:t>práctico.</a:t>
                      </a:r>
                      <a:r>
                        <a:rPr lang="es-ES" sz="1400" b="1" strike="noStrike" spc="-1" err="1">
                          <a:solidFill>
                            <a:schemeClr val="tx1"/>
                          </a:solidFill>
                          <a:latin typeface="Calibri"/>
                        </a:rPr>
                        <a:t>una</a:t>
                      </a:r>
                      <a:r>
                        <a:rPr lang="es-ES" sz="1400" b="1" strike="noStrike" spc="-1" dirty="0">
                          <a:solidFill>
                            <a:schemeClr val="tx1"/>
                          </a:solidFill>
                          <a:latin typeface="Calibri"/>
                        </a:rPr>
                        <a:t> asigna</a:t>
                      </a:r>
                      <a:endParaRPr lang="es-ES" sz="1400" b="1" strike="noStrike" spc="-1">
                        <a:solidFill>
                          <a:schemeClr val="tx1"/>
                        </a:solidFill>
                        <a:latin typeface="Arial"/>
                      </a:endParaRPr>
                    </a:p>
                  </a:txBody>
                  <a:tcPr>
                    <a:lnL w="10080">
                      <a:solidFill>
                        <a:srgbClr val="000000"/>
                      </a:solidFill>
                      <a:prstDash val="solid"/>
                    </a:lnL>
                    <a:lnR w="10080">
                      <a:solidFill>
                        <a:srgbClr val="000000"/>
                      </a:solidFill>
                      <a:prstDash val="solid"/>
                    </a:lnR>
                    <a:lnT w="10080">
                      <a:solidFill>
                        <a:srgbClr val="000000"/>
                      </a:solidFill>
                      <a:prstDash val="solid"/>
                    </a:lnT>
                    <a:lnB w="10080">
                      <a:solidFill>
                        <a:srgbClr val="000000"/>
                      </a:solidFill>
                      <a:prstDash val="solid"/>
                    </a:lnB>
                    <a:noFill/>
                  </a:tcPr>
                </a:tc>
                <a:extLst>
                  <a:ext uri="{0D108BD9-81ED-4DB2-BD59-A6C34878D82A}">
                    <a16:rowId xmlns:a16="http://schemas.microsoft.com/office/drawing/2014/main" val="10000"/>
                  </a:ext>
                </a:extLst>
              </a:tr>
              <a:tr h="1033397">
                <a:tc>
                  <a:txBody>
                    <a:bodyPr/>
                    <a:lstStyle/>
                    <a:p>
                      <a:pPr defTabSz="914400">
                        <a:lnSpc>
                          <a:spcPct val="100000"/>
                        </a:lnSpc>
                      </a:pPr>
                      <a:r>
                        <a:rPr lang="es-ES" sz="1800" b="0" strike="noStrike" spc="-1" dirty="0">
                          <a:solidFill>
                            <a:schemeClr val="dk1"/>
                          </a:solidFill>
                          <a:latin typeface="Calibri"/>
                        </a:rPr>
                        <a:t>CONTENIDOS</a:t>
                      </a:r>
                      <a:endParaRPr lang="es-ES" sz="1800" b="0" strike="noStrike" spc="-1" dirty="0">
                        <a:solidFill>
                          <a:srgbClr val="000000"/>
                        </a:solidFill>
                        <a:latin typeface="Arial"/>
                      </a:endParaRPr>
                    </a:p>
                  </a:txBody>
                  <a:tcPr>
                    <a:lnL w="10080">
                      <a:solidFill>
                        <a:srgbClr val="000000"/>
                      </a:solidFill>
                      <a:prstDash val="solid"/>
                    </a:lnL>
                    <a:lnR w="10080">
                      <a:solidFill>
                        <a:srgbClr val="000000"/>
                      </a:solidFill>
                      <a:prstDash val="solid"/>
                    </a:lnR>
                    <a:lnT w="10080">
                      <a:solidFill>
                        <a:srgbClr val="000000"/>
                      </a:solidFill>
                      <a:prstDash val="solid"/>
                    </a:lnT>
                    <a:lnB w="10080">
                      <a:solidFill>
                        <a:srgbClr val="000000"/>
                      </a:solidFill>
                      <a:prstDash val="solid"/>
                    </a:lnB>
                    <a:solidFill>
                      <a:srgbClr val="CFD5EA"/>
                    </a:solidFill>
                  </a:tcPr>
                </a:tc>
                <a:tc>
                  <a:txBody>
                    <a:bodyPr/>
                    <a:lstStyle/>
                    <a:p>
                      <a:pPr lvl="0" algn="just">
                        <a:lnSpc>
                          <a:spcPct val="100000"/>
                        </a:lnSpc>
                        <a:spcBef>
                          <a:spcPts val="0"/>
                        </a:spcBef>
                        <a:spcAft>
                          <a:spcPts val="0"/>
                        </a:spcAft>
                        <a:buNone/>
                      </a:pPr>
                      <a:r>
                        <a:rPr lang="es-ES" sz="1400" b="1" i="0" u="none" strike="noStrike" spc="-1" noProof="0" dirty="0">
                          <a:solidFill>
                            <a:schemeClr val="dk1"/>
                          </a:solidFill>
                        </a:rPr>
                        <a:t>🎧 Ritmo y melodía en acción – Juegos rítmicos, </a:t>
                      </a:r>
                      <a:r>
                        <a:rPr lang="es-ES" sz="1400" b="1" i="0" u="none" strike="noStrike" spc="-1" noProof="0" err="1">
                          <a:solidFill>
                            <a:schemeClr val="dk1"/>
                          </a:solidFill>
                        </a:rPr>
                        <a:t>body</a:t>
                      </a:r>
                      <a:r>
                        <a:rPr lang="es-ES" sz="1400" b="1" i="0" u="none" strike="noStrike" spc="-1" noProof="0" dirty="0">
                          <a:solidFill>
                            <a:schemeClr val="dk1"/>
                          </a:solidFill>
                        </a:rPr>
                        <a:t> </a:t>
                      </a:r>
                      <a:r>
                        <a:rPr lang="es-ES" sz="1400" b="1" i="0" u="none" strike="noStrike" spc="-1" noProof="0" err="1">
                          <a:solidFill>
                            <a:schemeClr val="dk1"/>
                          </a:solidFill>
                        </a:rPr>
                        <a:t>percussion</a:t>
                      </a:r>
                      <a:r>
                        <a:rPr lang="es-ES" sz="1400" b="1" i="0" u="none" strike="noStrike" spc="-1" noProof="0" dirty="0">
                          <a:solidFill>
                            <a:schemeClr val="dk1"/>
                          </a:solidFill>
                        </a:rPr>
                        <a:t> y experimentación sonora.</a:t>
                      </a:r>
                      <a:endParaRPr lang="es-ES" sz="1400" b="1"/>
                    </a:p>
                    <a:p>
                      <a:pPr lvl="0" algn="just">
                        <a:lnSpc>
                          <a:spcPct val="100000"/>
                        </a:lnSpc>
                        <a:spcBef>
                          <a:spcPts val="0"/>
                        </a:spcBef>
                        <a:spcAft>
                          <a:spcPts val="0"/>
                        </a:spcAft>
                        <a:buNone/>
                      </a:pPr>
                      <a:r>
                        <a:rPr lang="es-ES" sz="1400" b="1" i="0" u="none" strike="noStrike" spc="-1" noProof="0" dirty="0">
                          <a:solidFill>
                            <a:schemeClr val="dk1"/>
                          </a:solidFill>
                        </a:rPr>
                        <a:t>🎤 Canta, toca y crea – Usa tu voz e instrumentos para interpretar y componer.</a:t>
                      </a:r>
                      <a:endParaRPr lang="es-ES" sz="1400" b="1"/>
                    </a:p>
                    <a:p>
                      <a:pPr lvl="0" algn="just">
                        <a:lnSpc>
                          <a:spcPct val="100000"/>
                        </a:lnSpc>
                        <a:spcBef>
                          <a:spcPts val="0"/>
                        </a:spcBef>
                        <a:spcAft>
                          <a:spcPts val="0"/>
                        </a:spcAft>
                        <a:buNone/>
                      </a:pPr>
                      <a:r>
                        <a:rPr lang="es-ES" sz="1400" b="1" i="0" u="none" strike="noStrike" spc="-1" noProof="0" dirty="0">
                          <a:solidFill>
                            <a:schemeClr val="dk1"/>
                          </a:solidFill>
                        </a:rPr>
                        <a:t>🎼 Descifrando partituras – Aprende a leer música de forma sencilla y divertida.</a:t>
                      </a:r>
                      <a:endParaRPr lang="es-ES" sz="1400" b="1"/>
                    </a:p>
                    <a:p>
                      <a:pPr lvl="0" algn="just">
                        <a:lnSpc>
                          <a:spcPct val="100000"/>
                        </a:lnSpc>
                        <a:spcBef>
                          <a:spcPts val="0"/>
                        </a:spcBef>
                        <a:spcAft>
                          <a:spcPts val="0"/>
                        </a:spcAft>
                        <a:buNone/>
                      </a:pPr>
                      <a:r>
                        <a:rPr lang="es-ES" sz="1400" b="1" i="0" u="none" strike="noStrike" spc="-1" noProof="0" dirty="0">
                          <a:solidFill>
                            <a:schemeClr val="dk1"/>
                          </a:solidFill>
                        </a:rPr>
                        <a:t>🎶 Viaje musical por la historia – Explora los estilos musicales desde Mozart hasta el reguetón.</a:t>
                      </a:r>
                      <a:endParaRPr lang="es-ES" sz="1400" b="1"/>
                    </a:p>
                    <a:p>
                      <a:pPr lvl="0" algn="just">
                        <a:lnSpc>
                          <a:spcPct val="100000"/>
                        </a:lnSpc>
                        <a:buNone/>
                      </a:pPr>
                      <a:r>
                        <a:rPr lang="es-ES" sz="1400" b="1" i="0" u="none" strike="noStrike" spc="-1" noProof="0" dirty="0">
                          <a:solidFill>
                            <a:schemeClr val="dk1"/>
                          </a:solidFill>
                        </a:rPr>
                        <a:t>🎹 Composición exprés – Crea tu propia música con apps y herramientas digitales.</a:t>
                      </a:r>
                      <a:endParaRPr lang="es-ES" sz="1400" b="1"/>
                    </a:p>
                  </a:txBody>
                  <a:tcPr>
                    <a:lnL w="10080">
                      <a:solidFill>
                        <a:srgbClr val="000000"/>
                      </a:solidFill>
                      <a:prstDash val="solid"/>
                    </a:lnL>
                    <a:lnR w="10080">
                      <a:solidFill>
                        <a:srgbClr val="000000"/>
                      </a:solidFill>
                      <a:prstDash val="solid"/>
                    </a:lnR>
                    <a:lnT w="10080">
                      <a:solidFill>
                        <a:srgbClr val="000000"/>
                      </a:solidFill>
                      <a:prstDash val="solid"/>
                    </a:lnT>
                    <a:lnB w="10080">
                      <a:solidFill>
                        <a:srgbClr val="000000"/>
                      </a:solidFill>
                      <a:prstDash val="solid"/>
                    </a:lnB>
                    <a:noFill/>
                  </a:tcPr>
                </a:tc>
                <a:extLst>
                  <a:ext uri="{0D108BD9-81ED-4DB2-BD59-A6C34878D82A}">
                    <a16:rowId xmlns:a16="http://schemas.microsoft.com/office/drawing/2014/main" val="10001"/>
                  </a:ext>
                </a:extLst>
              </a:tr>
              <a:tr h="814191">
                <a:tc>
                  <a:txBody>
                    <a:bodyPr/>
                    <a:lstStyle/>
                    <a:p>
                      <a:pPr defTabSz="914400">
                        <a:lnSpc>
                          <a:spcPct val="100000"/>
                        </a:lnSpc>
                      </a:pPr>
                      <a:r>
                        <a:rPr lang="es-ES" sz="1800" b="0" strike="noStrike" spc="-1" dirty="0">
                          <a:solidFill>
                            <a:schemeClr val="dk1"/>
                          </a:solidFill>
                          <a:latin typeface="Calibri"/>
                        </a:rPr>
                        <a:t>METODOLOGÍA Y EVALUACIÓN</a:t>
                      </a:r>
                      <a:endParaRPr lang="es-ES" sz="1800" b="0" strike="noStrike" spc="-1" dirty="0">
                        <a:solidFill>
                          <a:srgbClr val="000000"/>
                        </a:solidFill>
                        <a:latin typeface="Arial"/>
                      </a:endParaRPr>
                    </a:p>
                  </a:txBody>
                  <a:tcPr>
                    <a:lnL w="10080">
                      <a:solidFill>
                        <a:srgbClr val="000000"/>
                      </a:solidFill>
                      <a:prstDash val="solid"/>
                    </a:lnL>
                    <a:lnR w="10080">
                      <a:solidFill>
                        <a:srgbClr val="000000"/>
                      </a:solidFill>
                      <a:prstDash val="solid"/>
                    </a:lnR>
                    <a:lnT w="10080">
                      <a:solidFill>
                        <a:srgbClr val="000000"/>
                      </a:solidFill>
                      <a:prstDash val="solid"/>
                    </a:lnT>
                    <a:lnB w="10080">
                      <a:solidFill>
                        <a:srgbClr val="000000"/>
                      </a:solidFill>
                      <a:prstDash val="solid"/>
                    </a:lnB>
                    <a:solidFill>
                      <a:srgbClr val="E9EBF5"/>
                    </a:solidFill>
                  </a:tcPr>
                </a:tc>
                <a:tc>
                  <a:txBody>
                    <a:bodyPr/>
                    <a:lstStyle/>
                    <a:p>
                      <a:pPr lvl="0" algn="just">
                        <a:lnSpc>
                          <a:spcPct val="100000"/>
                        </a:lnSpc>
                        <a:spcBef>
                          <a:spcPts val="0"/>
                        </a:spcBef>
                        <a:spcAft>
                          <a:spcPts val="0"/>
                        </a:spcAft>
                        <a:buNone/>
                      </a:pPr>
                      <a:r>
                        <a:rPr lang="es-ES" sz="1400" b="0" i="0" u="none" strike="noStrike" spc="-1" noProof="0" dirty="0">
                          <a:solidFill>
                            <a:schemeClr val="dk1"/>
                          </a:solidFill>
                        </a:rPr>
                        <a:t>🎯 </a:t>
                      </a:r>
                      <a:r>
                        <a:rPr lang="es-ES" sz="1400" b="1" i="0" u="none" strike="noStrike" spc="-1" noProof="0" dirty="0">
                          <a:solidFill>
                            <a:schemeClr val="dk1"/>
                          </a:solidFill>
                        </a:rPr>
                        <a:t>¡Aprende jugando!</a:t>
                      </a:r>
                      <a:r>
                        <a:rPr lang="es-ES" sz="1400" b="0" i="0" u="none" strike="noStrike" spc="-1" noProof="0" dirty="0">
                          <a:solidFill>
                            <a:schemeClr val="dk1"/>
                          </a:solidFill>
                        </a:rPr>
                        <a:t> – Desafíos musicales, escape </a:t>
                      </a:r>
                      <a:r>
                        <a:rPr lang="es-ES" sz="1400" b="0" i="0" u="none" strike="noStrike" spc="-1" noProof="0" err="1">
                          <a:solidFill>
                            <a:schemeClr val="dk1"/>
                          </a:solidFill>
                        </a:rPr>
                        <a:t>rooms</a:t>
                      </a:r>
                      <a:r>
                        <a:rPr lang="es-ES" sz="1400" b="0" i="0" u="none" strike="noStrike" spc="-1" noProof="0" dirty="0">
                          <a:solidFill>
                            <a:schemeClr val="dk1"/>
                          </a:solidFill>
                        </a:rPr>
                        <a:t> rítmicos y concursos de improvisación.</a:t>
                      </a:r>
                      <a:endParaRPr lang="es-ES" sz="1400"/>
                    </a:p>
                    <a:p>
                      <a:pPr lvl="0" algn="just">
                        <a:lnSpc>
                          <a:spcPct val="100000"/>
                        </a:lnSpc>
                        <a:spcBef>
                          <a:spcPts val="0"/>
                        </a:spcBef>
                        <a:spcAft>
                          <a:spcPts val="0"/>
                        </a:spcAft>
                        <a:buNone/>
                      </a:pPr>
                      <a:r>
                        <a:rPr lang="es-ES" sz="1400" b="0" i="0" u="none" strike="noStrike" spc="-1" noProof="0" dirty="0">
                          <a:solidFill>
                            <a:schemeClr val="dk1"/>
                          </a:solidFill>
                        </a:rPr>
                        <a:t>🤝 </a:t>
                      </a:r>
                      <a:r>
                        <a:rPr lang="es-ES" sz="1400" b="1" i="0" u="none" strike="noStrike" spc="-1" noProof="0" dirty="0">
                          <a:solidFill>
                            <a:schemeClr val="dk1"/>
                          </a:solidFill>
                        </a:rPr>
                        <a:t>Música en equipo</a:t>
                      </a:r>
                      <a:r>
                        <a:rPr lang="es-ES" sz="1400" b="0" i="0" u="none" strike="noStrike" spc="-1" noProof="0" dirty="0">
                          <a:solidFill>
                            <a:schemeClr val="dk1"/>
                          </a:solidFill>
                        </a:rPr>
                        <a:t> – Ensayos y mini conciertos en grupo.</a:t>
                      </a:r>
                      <a:endParaRPr lang="es-ES" sz="1400"/>
                    </a:p>
                    <a:p>
                      <a:pPr lvl="0" algn="just">
                        <a:lnSpc>
                          <a:spcPct val="100000"/>
                        </a:lnSpc>
                        <a:spcBef>
                          <a:spcPts val="0"/>
                        </a:spcBef>
                        <a:spcAft>
                          <a:spcPts val="0"/>
                        </a:spcAft>
                        <a:buNone/>
                      </a:pPr>
                      <a:r>
                        <a:rPr lang="es-ES" sz="1400" b="0" i="0" u="none" strike="noStrike" spc="-1" noProof="0" dirty="0">
                          <a:solidFill>
                            <a:schemeClr val="dk1"/>
                          </a:solidFill>
                        </a:rPr>
                        <a:t>📲 </a:t>
                      </a:r>
                      <a:r>
                        <a:rPr lang="es-ES" sz="1400" b="1" i="0" u="none" strike="noStrike" spc="-1" noProof="0" dirty="0">
                          <a:solidFill>
                            <a:schemeClr val="dk1"/>
                          </a:solidFill>
                        </a:rPr>
                        <a:t>Tecnología al servicio del sonido</a:t>
                      </a:r>
                      <a:r>
                        <a:rPr lang="es-ES" sz="1400" b="0" i="0" u="none" strike="noStrike" spc="-1" noProof="0" dirty="0">
                          <a:solidFill>
                            <a:schemeClr val="dk1"/>
                          </a:solidFill>
                        </a:rPr>
                        <a:t> – Usa software y apps para crear y editar música.</a:t>
                      </a:r>
                      <a:endParaRPr lang="es-ES" sz="1400"/>
                    </a:p>
                    <a:p>
                      <a:pPr lvl="0" algn="just">
                        <a:lnSpc>
                          <a:spcPct val="100000"/>
                        </a:lnSpc>
                        <a:buNone/>
                      </a:pPr>
                      <a:r>
                        <a:rPr lang="es-ES" sz="1400" b="0" i="0" u="none" strike="noStrike" spc="-1" noProof="0" dirty="0">
                          <a:solidFill>
                            <a:schemeClr val="dk1"/>
                          </a:solidFill>
                        </a:rPr>
                        <a:t>👂 </a:t>
                      </a:r>
                      <a:r>
                        <a:rPr lang="es-ES" sz="1400" b="1" i="0" u="none" strike="noStrike" spc="-1" noProof="0" dirty="0">
                          <a:solidFill>
                            <a:schemeClr val="dk1"/>
                          </a:solidFill>
                        </a:rPr>
                        <a:t>Escucha activa y análisis divertido</a:t>
                      </a:r>
                      <a:r>
                        <a:rPr lang="es-ES" sz="1400" b="0" i="0" u="none" strike="noStrike" spc="-1" noProof="0" dirty="0">
                          <a:solidFill>
                            <a:schemeClr val="dk1"/>
                          </a:solidFill>
                        </a:rPr>
                        <a:t> – ¿Qué tienen en común Beethoven y tu canción favorita?</a:t>
                      </a:r>
                      <a:endParaRPr lang="es-ES" sz="1400"/>
                    </a:p>
                  </a:txBody>
                  <a:tcPr>
                    <a:lnL w="10080">
                      <a:solidFill>
                        <a:srgbClr val="000000"/>
                      </a:solidFill>
                      <a:prstDash val="solid"/>
                    </a:lnL>
                    <a:lnR w="10080">
                      <a:solidFill>
                        <a:srgbClr val="000000"/>
                      </a:solidFill>
                      <a:prstDash val="solid"/>
                    </a:lnR>
                    <a:lnT w="10080">
                      <a:solidFill>
                        <a:srgbClr val="000000"/>
                      </a:solidFill>
                      <a:prstDash val="solid"/>
                    </a:lnT>
                    <a:lnB w="10080">
                      <a:solidFill>
                        <a:srgbClr val="000000"/>
                      </a:solidFill>
                      <a:prstDash val="solid"/>
                    </a:lnB>
                    <a:noFill/>
                  </a:tcPr>
                </a:tc>
                <a:extLst>
                  <a:ext uri="{0D108BD9-81ED-4DB2-BD59-A6C34878D82A}">
                    <a16:rowId xmlns:a16="http://schemas.microsoft.com/office/drawing/2014/main" val="10002"/>
                  </a:ext>
                </a:extLst>
              </a:tr>
              <a:tr h="1589760">
                <a:tc>
                  <a:txBody>
                    <a:bodyPr/>
                    <a:lstStyle/>
                    <a:p>
                      <a:pPr defTabSz="914400">
                        <a:lnSpc>
                          <a:spcPct val="100000"/>
                        </a:lnSpc>
                      </a:pPr>
                      <a:r>
                        <a:rPr lang="es-ES" sz="1800" b="0" strike="noStrike" spc="-1" dirty="0">
                          <a:solidFill>
                            <a:schemeClr val="dk1"/>
                          </a:solidFill>
                          <a:latin typeface="Calibri"/>
                        </a:rPr>
                        <a:t>SALIDAS/</a:t>
                      </a:r>
                      <a:endParaRPr lang="es-ES" sz="1800" b="0" strike="noStrike" spc="-1" dirty="0">
                        <a:solidFill>
                          <a:srgbClr val="000000"/>
                        </a:solidFill>
                        <a:latin typeface="Arial"/>
                      </a:endParaRPr>
                    </a:p>
                    <a:p>
                      <a:pPr defTabSz="914400">
                        <a:lnSpc>
                          <a:spcPct val="100000"/>
                        </a:lnSpc>
                      </a:pPr>
                      <a:r>
                        <a:rPr lang="es-ES" sz="1800" b="0" strike="noStrike" spc="-1" dirty="0">
                          <a:solidFill>
                            <a:schemeClr val="dk1"/>
                          </a:solidFill>
                          <a:latin typeface="Calibri"/>
                        </a:rPr>
                        <a:t>RELACIÓN CON ESTUDIOS</a:t>
                      </a:r>
                      <a:endParaRPr lang="es-ES" sz="1800" b="0" strike="noStrike" spc="-1" dirty="0">
                        <a:solidFill>
                          <a:srgbClr val="000000"/>
                        </a:solidFill>
                        <a:latin typeface="Arial"/>
                      </a:endParaRPr>
                    </a:p>
                    <a:p>
                      <a:pPr defTabSz="914400">
                        <a:lnSpc>
                          <a:spcPct val="100000"/>
                        </a:lnSpc>
                      </a:pPr>
                      <a:r>
                        <a:rPr lang="es-ES" sz="1800" b="0" strike="noStrike" spc="-1" dirty="0">
                          <a:solidFill>
                            <a:schemeClr val="dk1"/>
                          </a:solidFill>
                          <a:latin typeface="Calibri"/>
                        </a:rPr>
                        <a:t>POSTERIORES</a:t>
                      </a:r>
                      <a:endParaRPr lang="es-ES" sz="1800" b="0" strike="noStrike" spc="-1" dirty="0">
                        <a:solidFill>
                          <a:srgbClr val="000000"/>
                        </a:solidFill>
                        <a:latin typeface="Arial"/>
                      </a:endParaRPr>
                    </a:p>
                  </a:txBody>
                  <a:tcPr>
                    <a:lnL w="10080">
                      <a:solidFill>
                        <a:srgbClr val="000000"/>
                      </a:solidFill>
                      <a:prstDash val="solid"/>
                    </a:lnL>
                    <a:lnR w="10080">
                      <a:solidFill>
                        <a:srgbClr val="000000"/>
                      </a:solidFill>
                      <a:prstDash val="solid"/>
                    </a:lnR>
                    <a:lnT w="10080">
                      <a:solidFill>
                        <a:srgbClr val="000000"/>
                      </a:solidFill>
                      <a:prstDash val="solid"/>
                    </a:lnT>
                    <a:lnB w="10080">
                      <a:solidFill>
                        <a:srgbClr val="000000"/>
                      </a:solidFill>
                      <a:prstDash val="solid"/>
                    </a:lnB>
                    <a:solidFill>
                      <a:srgbClr val="CFD5EA"/>
                    </a:solidFill>
                  </a:tcPr>
                </a:tc>
                <a:tc>
                  <a:txBody>
                    <a:bodyPr/>
                    <a:lstStyle/>
                    <a:p>
                      <a:pPr lvl="0" algn="just">
                        <a:lnSpc>
                          <a:spcPct val="100000"/>
                        </a:lnSpc>
                        <a:spcBef>
                          <a:spcPts val="0"/>
                        </a:spcBef>
                        <a:spcAft>
                          <a:spcPts val="0"/>
                        </a:spcAft>
                        <a:buNone/>
                      </a:pPr>
                      <a:r>
                        <a:rPr lang="es-ES" sz="1400" b="0" i="0" u="none" strike="noStrike" spc="-1" noProof="0" dirty="0">
                          <a:solidFill>
                            <a:schemeClr val="dk1"/>
                          </a:solidFill>
                        </a:rPr>
                        <a:t>Si disfrutas de esta materia, podrás seguir explorando el mundo de la música en:</a:t>
                      </a:r>
                      <a:endParaRPr lang="es-ES" sz="1400"/>
                    </a:p>
                    <a:p>
                      <a:pPr lvl="0" algn="just">
                        <a:lnSpc>
                          <a:spcPct val="100000"/>
                        </a:lnSpc>
                        <a:spcBef>
                          <a:spcPts val="0"/>
                        </a:spcBef>
                        <a:spcAft>
                          <a:spcPts val="0"/>
                        </a:spcAft>
                        <a:buNone/>
                      </a:pPr>
                      <a:r>
                        <a:rPr lang="es-ES" sz="1400" b="0" i="0" u="none" strike="noStrike" spc="-1" noProof="0" dirty="0">
                          <a:solidFill>
                            <a:schemeClr val="dk1"/>
                          </a:solidFill>
                        </a:rPr>
                        <a:t>🎼 </a:t>
                      </a:r>
                      <a:r>
                        <a:rPr lang="es-ES" sz="1400" b="1" i="0" u="none" strike="noStrike" spc="-1" noProof="0" dirty="0">
                          <a:solidFill>
                            <a:schemeClr val="dk1"/>
                          </a:solidFill>
                        </a:rPr>
                        <a:t>Carreras de Musicología, Composición, Producción Musical y Educación Musical.</a:t>
                      </a:r>
                      <a:endParaRPr lang="es-ES" sz="1400"/>
                    </a:p>
                    <a:p>
                      <a:pPr lvl="0" algn="just">
                        <a:lnSpc>
                          <a:spcPct val="100000"/>
                        </a:lnSpc>
                        <a:spcBef>
                          <a:spcPts val="0"/>
                        </a:spcBef>
                        <a:spcAft>
                          <a:spcPts val="0"/>
                        </a:spcAft>
                        <a:buNone/>
                      </a:pPr>
                      <a:r>
                        <a:rPr lang="es-ES" sz="1400" b="0" i="0" u="none" strike="noStrike" spc="-1" noProof="0" dirty="0">
                          <a:solidFill>
                            <a:schemeClr val="dk1"/>
                          </a:solidFill>
                        </a:rPr>
                        <a:t>🎭 </a:t>
                      </a:r>
                      <a:r>
                        <a:rPr lang="es-ES" sz="1400" b="1" i="0" u="none" strike="noStrike" spc="-1" noProof="0" dirty="0">
                          <a:solidFill>
                            <a:schemeClr val="dk1"/>
                          </a:solidFill>
                        </a:rPr>
                        <a:t>Artes Escénicas y Sonido para Audiovisuales.</a:t>
                      </a:r>
                      <a:endParaRPr lang="es-ES" sz="1400"/>
                    </a:p>
                    <a:p>
                      <a:pPr lvl="0" algn="just">
                        <a:lnSpc>
                          <a:spcPct val="100000"/>
                        </a:lnSpc>
                        <a:spcBef>
                          <a:spcPts val="0"/>
                        </a:spcBef>
                        <a:spcAft>
                          <a:spcPts val="0"/>
                        </a:spcAft>
                        <a:buNone/>
                      </a:pPr>
                      <a:r>
                        <a:rPr lang="es-ES" sz="1400" b="0" i="0" u="none" strike="noStrike" spc="-1" noProof="0" dirty="0">
                          <a:solidFill>
                            <a:schemeClr val="dk1"/>
                          </a:solidFill>
                        </a:rPr>
                        <a:t>🎵 </a:t>
                      </a:r>
                      <a:r>
                        <a:rPr lang="es-ES" sz="1400" b="1" i="0" u="none" strike="noStrike" spc="-1" noProof="0" dirty="0">
                          <a:solidFill>
                            <a:schemeClr val="dk1"/>
                          </a:solidFill>
                        </a:rPr>
                        <a:t>Conservatorios y estudios especializados en interpretación y dirección musical.</a:t>
                      </a:r>
                      <a:endParaRPr lang="es-ES" sz="1400"/>
                    </a:p>
                    <a:p>
                      <a:pPr lvl="0" algn="just">
                        <a:lnSpc>
                          <a:spcPct val="100000"/>
                        </a:lnSpc>
                        <a:spcBef>
                          <a:spcPts val="0"/>
                        </a:spcBef>
                        <a:spcAft>
                          <a:spcPts val="0"/>
                        </a:spcAft>
                        <a:buNone/>
                      </a:pPr>
                      <a:r>
                        <a:rPr lang="es-ES" sz="1400" b="0" i="0" u="none" strike="noStrike" spc="-1" noProof="0" dirty="0">
                          <a:solidFill>
                            <a:schemeClr val="dk1"/>
                          </a:solidFill>
                        </a:rPr>
                        <a:t>🌟 </a:t>
                      </a:r>
                      <a:r>
                        <a:rPr lang="es-ES" sz="1400" b="1" i="0" u="none" strike="noStrike" spc="-1" noProof="0" dirty="0">
                          <a:solidFill>
                            <a:schemeClr val="dk1"/>
                          </a:solidFill>
                        </a:rPr>
                        <a:t>Si la música te mueve, esta asignatura es para ti. No solo la aprenderás, ¡la vivirás!</a:t>
                      </a:r>
                      <a:r>
                        <a:rPr lang="es-ES" sz="1400" b="0" i="0" u="none" strike="noStrike" spc="-1" noProof="0" dirty="0">
                          <a:solidFill>
                            <a:schemeClr val="dk1"/>
                          </a:solidFill>
                        </a:rPr>
                        <a:t> 🔥🎸🎤</a:t>
                      </a:r>
                      <a:endParaRPr lang="es-ES" sz="1400"/>
                    </a:p>
                  </a:txBody>
                  <a:tcPr>
                    <a:lnL w="10080">
                      <a:solidFill>
                        <a:srgbClr val="000000"/>
                      </a:solidFill>
                      <a:prstDash val="solid"/>
                    </a:lnL>
                    <a:lnR w="10080">
                      <a:solidFill>
                        <a:srgbClr val="000000"/>
                      </a:solidFill>
                      <a:prstDash val="solid"/>
                    </a:lnR>
                    <a:lnT w="10080">
                      <a:solidFill>
                        <a:srgbClr val="000000"/>
                      </a:solidFill>
                      <a:prstDash val="solid"/>
                    </a:lnT>
                    <a:lnB w="10080">
                      <a:solidFill>
                        <a:srgbClr val="000000"/>
                      </a:solidFill>
                      <a:prstDash val="soli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F678D3-B559-7BCE-9C1F-70BAC4BD7C60}"/>
            </a:ext>
          </a:extLst>
        </p:cNvPr>
        <p:cNvGrpSpPr/>
        <p:nvPr/>
      </p:nvGrpSpPr>
      <p:grpSpPr>
        <a:xfrm>
          <a:off x="0" y="0"/>
          <a:ext cx="0" cy="0"/>
          <a:chOff x="0" y="0"/>
          <a:chExt cx="0" cy="0"/>
        </a:xfrm>
      </p:grpSpPr>
      <p:sp>
        <p:nvSpPr>
          <p:cNvPr id="125" name="CuadroTexto 1">
            <a:extLst>
              <a:ext uri="{FF2B5EF4-FFF2-40B4-BE49-F238E27FC236}">
                <a16:creationId xmlns:a16="http://schemas.microsoft.com/office/drawing/2014/main" id="{2ECE79DA-618D-6628-06A6-5344453A8992}"/>
              </a:ext>
            </a:extLst>
          </p:cNvPr>
          <p:cNvSpPr/>
          <p:nvPr/>
        </p:nvSpPr>
        <p:spPr>
          <a:xfrm>
            <a:off x="3357720" y="619200"/>
            <a:ext cx="4226400" cy="461665"/>
          </a:xfrm>
          <a:prstGeom prst="rect">
            <a:avLst/>
          </a:prstGeom>
          <a:noFill/>
          <a:ln w="0">
            <a:noFill/>
          </a:ln>
        </p:spPr>
        <p:style>
          <a:lnRef idx="0">
            <a:scrgbClr r="0" g="0" b="0"/>
          </a:lnRef>
          <a:fillRef idx="0">
            <a:scrgbClr r="0" g="0" b="0"/>
          </a:fillRef>
          <a:effectRef idx="0">
            <a:scrgbClr r="0" g="0" b="0"/>
          </a:effectRef>
          <a:fontRef idx="minor"/>
        </p:style>
        <p:txBody>
          <a:bodyPr horzOverflow="overflow" numCol="1" spc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400" b="0" i="0" u="none" strike="noStrike" kern="1200" cap="none" spc="-1" normalizeH="0" baseline="0" noProof="0" dirty="0">
                <a:ln>
                  <a:noFill/>
                </a:ln>
                <a:solidFill>
                  <a:srgbClr val="000000"/>
                </a:solidFill>
                <a:effectLst/>
                <a:uLnTx/>
                <a:uFillTx/>
                <a:latin typeface="Calibri"/>
                <a:ea typeface="Calibri"/>
                <a:cs typeface="+mn-cs"/>
              </a:rPr>
              <a:t>L</a:t>
            </a:r>
            <a:r>
              <a:rPr lang="es-ES" sz="2400" spc="-1" dirty="0">
                <a:solidFill>
                  <a:srgbClr val="000000"/>
                </a:solidFill>
                <a:latin typeface="Calibri"/>
                <a:ea typeface="Calibri"/>
              </a:rPr>
              <a:t>ITERATURA UNIVERSA</a:t>
            </a:r>
            <a:r>
              <a:rPr kumimoji="0" lang="es-ES" sz="2400" b="0" i="0" u="none" strike="noStrike" kern="1200" cap="none" spc="-1" normalizeH="0" baseline="0" noProof="0" dirty="0">
                <a:ln>
                  <a:noFill/>
                </a:ln>
                <a:solidFill>
                  <a:srgbClr val="000000"/>
                </a:solidFill>
                <a:effectLst/>
                <a:uLnTx/>
                <a:uFillTx/>
                <a:latin typeface="Calibri"/>
                <a:ea typeface="Calibri"/>
                <a:cs typeface="+mn-cs"/>
              </a:rPr>
              <a:t>L</a:t>
            </a:r>
            <a:endParaRPr kumimoji="0" lang="es-ES" sz="2400" b="0" i="0" u="none" strike="noStrike" kern="1200" cap="none" spc="-1" normalizeH="0" baseline="0" noProof="0" dirty="0">
              <a:ln>
                <a:noFill/>
              </a:ln>
              <a:solidFill>
                <a:srgbClr val="000000"/>
              </a:solidFill>
              <a:effectLst/>
              <a:uLnTx/>
              <a:uFillTx/>
              <a:latin typeface="Arial"/>
              <a:ea typeface="+mn-ea"/>
              <a:cs typeface="+mn-cs"/>
            </a:endParaRPr>
          </a:p>
        </p:txBody>
      </p:sp>
      <p:graphicFrame>
        <p:nvGraphicFramePr>
          <p:cNvPr id="126" name="Tabla 3">
            <a:extLst>
              <a:ext uri="{FF2B5EF4-FFF2-40B4-BE49-F238E27FC236}">
                <a16:creationId xmlns:a16="http://schemas.microsoft.com/office/drawing/2014/main" id="{18E77E2D-E18B-B025-6AE2-B36B4030E4B3}"/>
              </a:ext>
            </a:extLst>
          </p:cNvPr>
          <p:cNvGraphicFramePr/>
          <p:nvPr>
            <p:extLst>
              <p:ext uri="{D42A27DB-BD31-4B8C-83A1-F6EECF244321}">
                <p14:modId xmlns:p14="http://schemas.microsoft.com/office/powerpoint/2010/main" val="1026825306"/>
              </p:ext>
            </p:extLst>
          </p:nvPr>
        </p:nvGraphicFramePr>
        <p:xfrm>
          <a:off x="1290240" y="1293480"/>
          <a:ext cx="8799840" cy="5311800"/>
        </p:xfrm>
        <a:graphic>
          <a:graphicData uri="http://schemas.openxmlformats.org/drawingml/2006/table">
            <a:tbl>
              <a:tblPr/>
              <a:tblGrid>
                <a:gridCol w="1903680">
                  <a:extLst>
                    <a:ext uri="{9D8B030D-6E8A-4147-A177-3AD203B41FA5}">
                      <a16:colId xmlns:a16="http://schemas.microsoft.com/office/drawing/2014/main" val="20000"/>
                    </a:ext>
                  </a:extLst>
                </a:gridCol>
                <a:gridCol w="6896160">
                  <a:extLst>
                    <a:ext uri="{9D8B030D-6E8A-4147-A177-3AD203B41FA5}">
                      <a16:colId xmlns:a16="http://schemas.microsoft.com/office/drawing/2014/main" val="20001"/>
                    </a:ext>
                  </a:extLst>
                </a:gridCol>
              </a:tblGrid>
              <a:tr h="736200">
                <a:tc>
                  <a:txBody>
                    <a:bodyPr/>
                    <a:lstStyle/>
                    <a:p>
                      <a:pPr defTabSz="914400">
                        <a:lnSpc>
                          <a:spcPct val="100000"/>
                        </a:lnSpc>
                      </a:pPr>
                      <a:r>
                        <a:rPr lang="es-ES" sz="1800" b="0" strike="noStrike" spc="-1">
                          <a:solidFill>
                            <a:srgbClr val="000000"/>
                          </a:solidFill>
                          <a:latin typeface="Calibri"/>
                        </a:rPr>
                        <a:t>DESCRIPCIÓN DE LA MATERIA</a:t>
                      </a:r>
                      <a:endParaRPr lang="es-ES" sz="1800" b="0" strike="noStrike" spc="-1">
                        <a:solidFill>
                          <a:srgbClr val="000000"/>
                        </a:solidFill>
                        <a:latin typeface="Arial"/>
                      </a:endParaRPr>
                    </a:p>
                  </a:txBody>
                  <a:tcPr>
                    <a:lnL w="10080">
                      <a:solidFill>
                        <a:srgbClr val="000000"/>
                      </a:solidFill>
                      <a:prstDash val="solid"/>
                    </a:lnL>
                    <a:lnR w="10080">
                      <a:solidFill>
                        <a:srgbClr val="000000"/>
                      </a:solidFill>
                      <a:prstDash val="solid"/>
                    </a:lnR>
                    <a:lnT w="10080">
                      <a:solidFill>
                        <a:srgbClr val="000000"/>
                      </a:solidFill>
                      <a:prstDash val="solid"/>
                    </a:lnT>
                    <a:lnB w="10080">
                      <a:solidFill>
                        <a:srgbClr val="000000"/>
                      </a:solidFill>
                      <a:prstDash val="solid"/>
                    </a:lnB>
                    <a:solidFill>
                      <a:srgbClr val="4472C4"/>
                    </a:solidFill>
                  </a:tcPr>
                </a:tc>
                <a:tc>
                  <a:txBody>
                    <a:bodyPr/>
                    <a:lstStyle/>
                    <a:p>
                      <a:pPr defTabSz="914400">
                        <a:lnSpc>
                          <a:spcPct val="100000"/>
                        </a:lnSpc>
                      </a:pPr>
                      <a:r>
                        <a:rPr lang="es-ES" sz="1800" b="1" strike="noStrike" spc="-1">
                          <a:solidFill>
                            <a:srgbClr val="FFFFFF"/>
                          </a:solidFill>
                          <a:latin typeface="Calibri"/>
                        </a:rPr>
                        <a:t>Es una asigna</a:t>
                      </a:r>
                      <a:endParaRPr lang="es-ES" sz="1800" b="0" strike="noStrike" spc="-1">
                        <a:solidFill>
                          <a:srgbClr val="000000"/>
                        </a:solidFill>
                        <a:latin typeface="Arial"/>
                      </a:endParaRPr>
                    </a:p>
                  </a:txBody>
                  <a:tcPr>
                    <a:lnL w="10080">
                      <a:solidFill>
                        <a:srgbClr val="000000"/>
                      </a:solidFill>
                      <a:prstDash val="solid"/>
                    </a:lnL>
                    <a:lnR w="10080">
                      <a:solidFill>
                        <a:srgbClr val="000000"/>
                      </a:solidFill>
                      <a:prstDash val="solid"/>
                    </a:lnR>
                    <a:lnT w="10080">
                      <a:solidFill>
                        <a:srgbClr val="000000"/>
                      </a:solidFill>
                      <a:prstDash val="solid"/>
                    </a:lnT>
                    <a:lnB w="10080">
                      <a:solidFill>
                        <a:srgbClr val="000000"/>
                      </a:solidFill>
                      <a:prstDash val="solid"/>
                    </a:lnB>
                    <a:noFill/>
                  </a:tcPr>
                </a:tc>
                <a:extLst>
                  <a:ext uri="{0D108BD9-81ED-4DB2-BD59-A6C34878D82A}">
                    <a16:rowId xmlns:a16="http://schemas.microsoft.com/office/drawing/2014/main" val="10000"/>
                  </a:ext>
                </a:extLst>
              </a:tr>
              <a:tr h="1522800">
                <a:tc>
                  <a:txBody>
                    <a:bodyPr/>
                    <a:lstStyle/>
                    <a:p>
                      <a:pPr defTabSz="914400">
                        <a:lnSpc>
                          <a:spcPct val="100000"/>
                        </a:lnSpc>
                      </a:pPr>
                      <a:r>
                        <a:rPr lang="es-ES" sz="1800" b="0" strike="noStrike" spc="-1">
                          <a:solidFill>
                            <a:schemeClr val="dk1"/>
                          </a:solidFill>
                          <a:latin typeface="Calibri"/>
                        </a:rPr>
                        <a:t>CONTENIDOS</a:t>
                      </a:r>
                      <a:endParaRPr lang="es-ES" sz="1800" b="0" strike="noStrike" spc="-1">
                        <a:solidFill>
                          <a:srgbClr val="000000"/>
                        </a:solidFill>
                        <a:latin typeface="Arial"/>
                      </a:endParaRPr>
                    </a:p>
                  </a:txBody>
                  <a:tcPr>
                    <a:lnL w="10080">
                      <a:solidFill>
                        <a:srgbClr val="000000"/>
                      </a:solidFill>
                      <a:prstDash val="solid"/>
                    </a:lnL>
                    <a:lnR w="10080">
                      <a:solidFill>
                        <a:srgbClr val="000000"/>
                      </a:solidFill>
                      <a:prstDash val="solid"/>
                    </a:lnR>
                    <a:lnT w="10080">
                      <a:solidFill>
                        <a:srgbClr val="000000"/>
                      </a:solidFill>
                      <a:prstDash val="solid"/>
                    </a:lnT>
                    <a:lnB w="10080">
                      <a:solidFill>
                        <a:srgbClr val="000000"/>
                      </a:solidFill>
                      <a:prstDash val="solid"/>
                    </a:lnB>
                    <a:solidFill>
                      <a:srgbClr val="CFD5EA"/>
                    </a:solidFill>
                  </a:tcPr>
                </a:tc>
                <a:tc>
                  <a:txBody>
                    <a:bodyPr/>
                    <a:lstStyle/>
                    <a:p>
                      <a:pPr defTabSz="914400">
                        <a:lnSpc>
                          <a:spcPct val="100000"/>
                        </a:lnSpc>
                      </a:pPr>
                      <a:r>
                        <a:rPr lang="es-ES" sz="1800" b="0" strike="noStrike" spc="-1" dirty="0">
                          <a:solidFill>
                            <a:schemeClr val="dk1"/>
                          </a:solidFill>
                          <a:latin typeface="Calibri"/>
                        </a:rPr>
                        <a:t>Todos los relacionados con Literatura Universal.</a:t>
                      </a:r>
                      <a:endParaRPr lang="es-ES" sz="1800" b="0" strike="noStrike" spc="-1" dirty="0">
                        <a:solidFill>
                          <a:srgbClr val="000000"/>
                        </a:solidFill>
                        <a:latin typeface="Arial"/>
                      </a:endParaRPr>
                    </a:p>
                  </a:txBody>
                  <a:tcPr>
                    <a:lnL w="10080">
                      <a:solidFill>
                        <a:srgbClr val="000000"/>
                      </a:solidFill>
                      <a:prstDash val="solid"/>
                    </a:lnL>
                    <a:lnR w="10080">
                      <a:solidFill>
                        <a:srgbClr val="000000"/>
                      </a:solidFill>
                      <a:prstDash val="solid"/>
                    </a:lnR>
                    <a:lnT w="10080">
                      <a:solidFill>
                        <a:srgbClr val="000000"/>
                      </a:solidFill>
                      <a:prstDash val="solid"/>
                    </a:lnT>
                    <a:lnB w="10080">
                      <a:solidFill>
                        <a:srgbClr val="000000"/>
                      </a:solidFill>
                      <a:prstDash val="solid"/>
                    </a:lnB>
                    <a:noFill/>
                  </a:tcPr>
                </a:tc>
                <a:extLst>
                  <a:ext uri="{0D108BD9-81ED-4DB2-BD59-A6C34878D82A}">
                    <a16:rowId xmlns:a16="http://schemas.microsoft.com/office/drawing/2014/main" val="10001"/>
                  </a:ext>
                </a:extLst>
              </a:tr>
              <a:tr h="1188000">
                <a:tc>
                  <a:txBody>
                    <a:bodyPr/>
                    <a:lstStyle/>
                    <a:p>
                      <a:pPr defTabSz="914400">
                        <a:lnSpc>
                          <a:spcPct val="100000"/>
                        </a:lnSpc>
                      </a:pPr>
                      <a:r>
                        <a:rPr lang="es-ES" sz="1800" b="0" strike="noStrike" spc="-1">
                          <a:solidFill>
                            <a:schemeClr val="dk1"/>
                          </a:solidFill>
                          <a:latin typeface="Calibri"/>
                        </a:rPr>
                        <a:t>METODOLOGÍA Y EVALUACIÓN</a:t>
                      </a:r>
                      <a:endParaRPr lang="es-ES" sz="1800" b="0" strike="noStrike" spc="-1">
                        <a:solidFill>
                          <a:srgbClr val="000000"/>
                        </a:solidFill>
                        <a:latin typeface="Arial"/>
                      </a:endParaRPr>
                    </a:p>
                  </a:txBody>
                  <a:tcPr>
                    <a:lnL w="10080">
                      <a:solidFill>
                        <a:srgbClr val="000000"/>
                      </a:solidFill>
                      <a:prstDash val="solid"/>
                    </a:lnL>
                    <a:lnR w="10080">
                      <a:solidFill>
                        <a:srgbClr val="000000"/>
                      </a:solidFill>
                      <a:prstDash val="solid"/>
                    </a:lnR>
                    <a:lnT w="10080">
                      <a:solidFill>
                        <a:srgbClr val="000000"/>
                      </a:solidFill>
                      <a:prstDash val="solid"/>
                    </a:lnT>
                    <a:lnB w="10080">
                      <a:solidFill>
                        <a:srgbClr val="000000"/>
                      </a:solidFill>
                      <a:prstDash val="solid"/>
                    </a:lnB>
                    <a:solidFill>
                      <a:srgbClr val="E9EBF5"/>
                    </a:solidFill>
                  </a:tcPr>
                </a:tc>
                <a:tc>
                  <a:txBody>
                    <a:bodyPr/>
                    <a:lstStyle/>
                    <a:p>
                      <a:pPr defTabSz="914400">
                        <a:lnSpc>
                          <a:spcPct val="100000"/>
                        </a:lnSpc>
                      </a:pPr>
                      <a:r>
                        <a:rPr lang="es-ES" sz="1800" b="0" strike="noStrike" spc="-1" dirty="0">
                          <a:solidFill>
                            <a:schemeClr val="dk1"/>
                          </a:solidFill>
                          <a:latin typeface="Calibri"/>
                        </a:rPr>
                        <a:t>Utilizamos una metodología variada y participativa. Trabajamos con comentario de textos, trabajos en distintos formatos: </a:t>
                      </a:r>
                      <a:r>
                        <a:rPr lang="es-ES" sz="1800" b="0" strike="noStrike" spc="-1" dirty="0" err="1">
                          <a:solidFill>
                            <a:schemeClr val="dk1"/>
                          </a:solidFill>
                          <a:latin typeface="Calibri"/>
                        </a:rPr>
                        <a:t>Poweroint</a:t>
                      </a:r>
                      <a:r>
                        <a:rPr lang="es-ES" sz="1800" b="0" strike="noStrike" spc="-1" dirty="0">
                          <a:solidFill>
                            <a:schemeClr val="dk1"/>
                          </a:solidFill>
                          <a:latin typeface="Calibri"/>
                        </a:rPr>
                        <a:t>, </a:t>
                      </a:r>
                      <a:r>
                        <a:rPr lang="es-ES" sz="1800" b="0" strike="noStrike" spc="-1" dirty="0" err="1">
                          <a:solidFill>
                            <a:schemeClr val="dk1"/>
                          </a:solidFill>
                          <a:latin typeface="Calibri"/>
                        </a:rPr>
                        <a:t>Canva</a:t>
                      </a:r>
                      <a:r>
                        <a:rPr lang="es-ES" sz="1800" b="0" strike="noStrike" spc="-1" dirty="0">
                          <a:solidFill>
                            <a:schemeClr val="dk1"/>
                          </a:solidFill>
                          <a:latin typeface="Calibri"/>
                        </a:rPr>
                        <a:t>, </a:t>
                      </a:r>
                      <a:r>
                        <a:rPr lang="es-ES" sz="1800" b="0" strike="noStrike" spc="-1" dirty="0" err="1">
                          <a:solidFill>
                            <a:schemeClr val="dk1"/>
                          </a:solidFill>
                          <a:latin typeface="Calibri"/>
                        </a:rPr>
                        <a:t>Genially</a:t>
                      </a:r>
                      <a:r>
                        <a:rPr lang="es-ES" sz="1800" b="0" strike="noStrike" spc="-1" dirty="0">
                          <a:solidFill>
                            <a:schemeClr val="dk1"/>
                          </a:solidFill>
                          <a:latin typeface="Calibri"/>
                        </a:rPr>
                        <a:t>, Word; exposiciones orales de los trabajaos realizados y vemos películas basadas en las obras estudiadas.</a:t>
                      </a:r>
                      <a:endParaRPr lang="es-ES" sz="1800" b="0" strike="noStrike" spc="-1" dirty="0">
                        <a:solidFill>
                          <a:srgbClr val="000000"/>
                        </a:solidFill>
                        <a:latin typeface="Arial"/>
                      </a:endParaRPr>
                    </a:p>
                    <a:p>
                      <a:pPr defTabSz="914400">
                        <a:lnSpc>
                          <a:spcPct val="100000"/>
                        </a:lnSpc>
                      </a:pPr>
                      <a:endParaRPr lang="es-ES" sz="1800" b="0" strike="noStrike" spc="-1" dirty="0">
                        <a:solidFill>
                          <a:srgbClr val="000000"/>
                        </a:solidFill>
                        <a:latin typeface="Arial"/>
                      </a:endParaRPr>
                    </a:p>
                  </a:txBody>
                  <a:tcPr>
                    <a:lnL w="10080">
                      <a:solidFill>
                        <a:srgbClr val="000000"/>
                      </a:solidFill>
                      <a:prstDash val="solid"/>
                    </a:lnL>
                    <a:lnR w="10080">
                      <a:solidFill>
                        <a:srgbClr val="000000"/>
                      </a:solidFill>
                      <a:prstDash val="solid"/>
                    </a:lnR>
                    <a:lnT w="10080">
                      <a:solidFill>
                        <a:srgbClr val="000000"/>
                      </a:solidFill>
                      <a:prstDash val="solid"/>
                    </a:lnT>
                    <a:lnB w="10080">
                      <a:solidFill>
                        <a:srgbClr val="000000"/>
                      </a:solidFill>
                      <a:prstDash val="solid"/>
                    </a:lnB>
                    <a:noFill/>
                  </a:tcPr>
                </a:tc>
                <a:extLst>
                  <a:ext uri="{0D108BD9-81ED-4DB2-BD59-A6C34878D82A}">
                    <a16:rowId xmlns:a16="http://schemas.microsoft.com/office/drawing/2014/main" val="10002"/>
                  </a:ext>
                </a:extLst>
              </a:tr>
              <a:tr h="1589760">
                <a:tc>
                  <a:txBody>
                    <a:bodyPr/>
                    <a:lstStyle/>
                    <a:p>
                      <a:pPr defTabSz="914400">
                        <a:lnSpc>
                          <a:spcPct val="100000"/>
                        </a:lnSpc>
                      </a:pPr>
                      <a:r>
                        <a:rPr lang="es-ES" sz="1800" b="0" strike="noStrike" spc="-1">
                          <a:solidFill>
                            <a:schemeClr val="dk1"/>
                          </a:solidFill>
                          <a:latin typeface="Calibri"/>
                        </a:rPr>
                        <a:t>SALIDAS/</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RELACIÓN CON ESTUDIOS</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POSTERIORES</a:t>
                      </a:r>
                      <a:endParaRPr lang="es-ES" sz="1800" b="0" strike="noStrike" spc="-1">
                        <a:solidFill>
                          <a:srgbClr val="000000"/>
                        </a:solidFill>
                        <a:latin typeface="Arial"/>
                      </a:endParaRPr>
                    </a:p>
                  </a:txBody>
                  <a:tcPr>
                    <a:lnL w="10080">
                      <a:solidFill>
                        <a:srgbClr val="000000"/>
                      </a:solidFill>
                      <a:prstDash val="solid"/>
                    </a:lnL>
                    <a:lnR w="10080">
                      <a:solidFill>
                        <a:srgbClr val="000000"/>
                      </a:solidFill>
                      <a:prstDash val="solid"/>
                    </a:lnR>
                    <a:lnT w="10080">
                      <a:solidFill>
                        <a:srgbClr val="000000"/>
                      </a:solidFill>
                      <a:prstDash val="solid"/>
                    </a:lnT>
                    <a:lnB w="10080">
                      <a:solidFill>
                        <a:srgbClr val="000000"/>
                      </a:solidFill>
                      <a:prstDash val="solid"/>
                    </a:lnB>
                    <a:solidFill>
                      <a:srgbClr val="CFD5EA"/>
                    </a:solidFill>
                  </a:tcPr>
                </a:tc>
                <a:tc>
                  <a:txBody>
                    <a:bodyPr/>
                    <a:lstStyle/>
                    <a:p>
                      <a:pPr defTabSz="914400">
                        <a:lnSpc>
                          <a:spcPct val="100000"/>
                        </a:lnSpc>
                      </a:pPr>
                      <a:r>
                        <a:rPr lang="es-ES" sz="1800" b="0" strike="noStrike" spc="-1" dirty="0">
                          <a:solidFill>
                            <a:schemeClr val="dk1"/>
                          </a:solidFill>
                          <a:latin typeface="Calibri"/>
                        </a:rPr>
                        <a:t>Es una asignatura relacionada con grados pertenecientes a las Humanidades.</a:t>
                      </a:r>
                      <a:endParaRPr lang="es-ES" sz="1800" b="0" strike="noStrike" spc="-1" dirty="0">
                        <a:solidFill>
                          <a:srgbClr val="000000"/>
                        </a:solidFill>
                        <a:latin typeface="Arial"/>
                      </a:endParaRPr>
                    </a:p>
                  </a:txBody>
                  <a:tcPr>
                    <a:lnL w="10080">
                      <a:solidFill>
                        <a:srgbClr val="000000"/>
                      </a:solidFill>
                      <a:prstDash val="solid"/>
                    </a:lnL>
                    <a:lnR w="10080">
                      <a:solidFill>
                        <a:srgbClr val="000000"/>
                      </a:solidFill>
                      <a:prstDash val="solid"/>
                    </a:lnR>
                    <a:lnT w="10080">
                      <a:solidFill>
                        <a:srgbClr val="000000"/>
                      </a:solidFill>
                      <a:prstDash val="solid"/>
                    </a:lnT>
                    <a:lnB w="10080">
                      <a:solidFill>
                        <a:srgbClr val="000000"/>
                      </a:solidFill>
                      <a:prstDash val="soli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4957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adroTexto 1"/>
          <p:cNvSpPr/>
          <p:nvPr/>
        </p:nvSpPr>
        <p:spPr>
          <a:xfrm>
            <a:off x="4476606" y="310542"/>
            <a:ext cx="3753767" cy="830997"/>
          </a:xfrm>
          <a:prstGeom prst="rect">
            <a:avLst/>
          </a:prstGeom>
          <a:noFill/>
          <a:ln w="0">
            <a:noFill/>
          </a:ln>
        </p:spPr>
        <p:style>
          <a:lnRef idx="0">
            <a:scrgbClr r="0" g="0" b="0"/>
          </a:lnRef>
          <a:fillRef idx="0">
            <a:scrgbClr r="0" g="0" b="0"/>
          </a:fillRef>
          <a:effectRef idx="0">
            <a:scrgbClr r="0" g="0" b="0"/>
          </a:effectRef>
          <a:fontRef idx="minor"/>
        </p:style>
        <p:txBody>
          <a:bodyPr horzOverflow="overflow" wrap="square" numCol="1" spcCol="0" anchor="t">
            <a:spAutoFit/>
          </a:bodyPr>
          <a:lstStyle/>
          <a:p>
            <a:pPr defTabSz="914400">
              <a:lnSpc>
                <a:spcPct val="100000"/>
              </a:lnSpc>
            </a:pPr>
            <a:r>
              <a:rPr lang="es-ES" sz="2400" b="0" strike="noStrike" spc="-1">
                <a:solidFill>
                  <a:schemeClr val="dk1"/>
                </a:solidFill>
                <a:latin typeface="Calibri"/>
                <a:ea typeface="Calibri"/>
              </a:rPr>
              <a:t>ANATOMÍA APLICADA</a:t>
            </a:r>
            <a:endParaRPr lang="es-ES" sz="2400" b="0" strike="noStrike" spc="-1">
              <a:solidFill>
                <a:srgbClr val="000000"/>
              </a:solidFill>
              <a:latin typeface="Arial"/>
            </a:endParaRPr>
          </a:p>
          <a:p>
            <a:pPr defTabSz="914400">
              <a:lnSpc>
                <a:spcPct val="100000"/>
              </a:lnSpc>
            </a:pPr>
            <a:endParaRPr lang="es-ES" sz="2400" b="0" strike="noStrike" spc="-1">
              <a:solidFill>
                <a:srgbClr val="000000"/>
              </a:solidFill>
              <a:latin typeface="Arial"/>
            </a:endParaRPr>
          </a:p>
        </p:txBody>
      </p:sp>
      <p:graphicFrame>
        <p:nvGraphicFramePr>
          <p:cNvPr id="128" name="Tabla 4"/>
          <p:cNvGraphicFramePr/>
          <p:nvPr>
            <p:extLst>
              <p:ext uri="{D42A27DB-BD31-4B8C-83A1-F6EECF244321}">
                <p14:modId xmlns:p14="http://schemas.microsoft.com/office/powerpoint/2010/main" val="3724640481"/>
              </p:ext>
            </p:extLst>
          </p:nvPr>
        </p:nvGraphicFramePr>
        <p:xfrm>
          <a:off x="837817" y="887249"/>
          <a:ext cx="10758189" cy="5705740"/>
        </p:xfrm>
        <a:graphic>
          <a:graphicData uri="http://schemas.openxmlformats.org/drawingml/2006/table">
            <a:tbl>
              <a:tblPr/>
              <a:tblGrid>
                <a:gridCol w="2843999">
                  <a:extLst>
                    <a:ext uri="{9D8B030D-6E8A-4147-A177-3AD203B41FA5}">
                      <a16:colId xmlns:a16="http://schemas.microsoft.com/office/drawing/2014/main" val="20000"/>
                    </a:ext>
                  </a:extLst>
                </a:gridCol>
                <a:gridCol w="7914190">
                  <a:extLst>
                    <a:ext uri="{9D8B030D-6E8A-4147-A177-3AD203B41FA5}">
                      <a16:colId xmlns:a16="http://schemas.microsoft.com/office/drawing/2014/main" val="20001"/>
                    </a:ext>
                  </a:extLst>
                </a:gridCol>
              </a:tblGrid>
              <a:tr h="910440">
                <a:tc>
                  <a:txBody>
                    <a:bodyPr/>
                    <a:lstStyle/>
                    <a:p>
                      <a:pPr defTabSz="914400">
                        <a:lnSpc>
                          <a:spcPct val="100000"/>
                        </a:lnSpc>
                      </a:pPr>
                      <a:r>
                        <a:rPr lang="es-ES" sz="1800" b="0" strike="noStrike" spc="-1" dirty="0">
                          <a:solidFill>
                            <a:schemeClr val="dk1"/>
                          </a:solidFill>
                          <a:latin typeface="Calibri"/>
                        </a:rPr>
                        <a:t>DESCRIPCIÓN DE LA MATERIA</a:t>
                      </a:r>
                      <a:endParaRPr lang="es-ES" sz="1800" b="0" strike="noStrike" spc="-1" dirty="0">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4472C4"/>
                    </a:solidFill>
                  </a:tcPr>
                </a:tc>
                <a:tc>
                  <a:txBody>
                    <a:bodyPr/>
                    <a:lstStyle/>
                    <a:p>
                      <a:pPr lvl="0" algn="l">
                        <a:lnSpc>
                          <a:spcPct val="100000"/>
                        </a:lnSpc>
                        <a:spcBef>
                          <a:spcPts val="0"/>
                        </a:spcBef>
                        <a:spcAft>
                          <a:spcPts val="0"/>
                        </a:spcAft>
                        <a:buNone/>
                      </a:pPr>
                      <a:r>
                        <a:rPr lang="es-ES" sz="1800" b="1" i="0" u="none" strike="noStrike" spc="-1" noProof="0" dirty="0">
                          <a:solidFill>
                            <a:schemeClr val="dk1"/>
                          </a:solidFill>
                        </a:rPr>
                        <a:t>Pretende aportar los conocimientos científicos básicos que permiten la comprensión del funcionamiento del cuerpo humano y su relación con la salud, la actividad física, artística y deportiva.</a:t>
                      </a:r>
                      <a:endParaRPr lang="es-ES" b="1" dirty="0"/>
                    </a:p>
                    <a:p>
                      <a:pPr lvl="0" algn="l">
                        <a:lnSpc>
                          <a:spcPct val="100000"/>
                        </a:lnSpc>
                        <a:spcBef>
                          <a:spcPts val="0"/>
                        </a:spcBef>
                        <a:spcAft>
                          <a:spcPts val="0"/>
                        </a:spcAft>
                        <a:buNone/>
                      </a:pPr>
                      <a:r>
                        <a:rPr lang="es-ES" sz="1800" b="1" i="0" u="none" strike="noStrike" spc="-1" noProof="0" dirty="0">
                          <a:solidFill>
                            <a:schemeClr val="dk1"/>
                          </a:solidFill>
                        </a:rPr>
                        <a:t>Aporta al mismo tiempo, un conocimiento de los hábitos saludables asociados a cada sistema y los procesos correctos para evitar lesiones. </a:t>
                      </a:r>
                      <a:endParaRPr lang="es-ES" b="1" dirty="0"/>
                    </a:p>
                    <a:p>
                      <a:pPr lvl="0" algn="l">
                        <a:lnSpc>
                          <a:spcPct val="100000"/>
                        </a:lnSpc>
                        <a:spcBef>
                          <a:spcPts val="0"/>
                        </a:spcBef>
                        <a:spcAft>
                          <a:spcPts val="0"/>
                        </a:spcAft>
                        <a:buNone/>
                      </a:pPr>
                      <a:endParaRPr lang="es-ES" b="1" dirty="0"/>
                    </a:p>
                    <a:p>
                      <a:pPr lvl="0">
                        <a:lnSpc>
                          <a:spcPct val="100000"/>
                        </a:lnSpc>
                        <a:buNone/>
                      </a:pPr>
                      <a:r>
                        <a:rPr lang="es-ES" sz="1800" b="1" i="0" u="none" strike="noStrike" spc="-1" noProof="0" dirty="0">
                          <a:solidFill>
                            <a:schemeClr val="dk1"/>
                          </a:solidFill>
                        </a:rPr>
                        <a:t>¿Por qué elegirla? Porque es una optativa asequible, práctica y entretenida.</a:t>
                      </a:r>
                      <a:endParaRPr lang="es-ES" b="1" dirty="0"/>
                    </a:p>
                  </a:txBody>
                  <a:tcPr marL="73080" marR="73080">
                    <a:lnL w="9360" cap="flat" cmpd="sng" algn="ctr">
                      <a:solidFill>
                        <a:srgbClr val="000000"/>
                      </a:solidFill>
                      <a:prstDash val="solid"/>
                      <a:round/>
                      <a:headEnd type="none" w="med" len="med"/>
                      <a:tailEnd type="none" w="med" len="med"/>
                    </a:lnL>
                    <a:lnR w="9360" cap="flat" cmpd="sng" algn="ctr">
                      <a:solidFill>
                        <a:srgbClr val="000000"/>
                      </a:solidFill>
                      <a:prstDash val="solid"/>
                      <a:round/>
                      <a:headEnd type="none" w="med" len="med"/>
                      <a:tailEnd type="none" w="med" len="med"/>
                    </a:lnR>
                    <a:lnT w="9360">
                      <a:solidFill>
                        <a:srgbClr val="000000"/>
                      </a:solidFill>
                      <a:prstDash val="solid"/>
                    </a:lnT>
                    <a:lnB w="936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1316620">
                <a:tc>
                  <a:txBody>
                    <a:bodyPr/>
                    <a:lstStyle/>
                    <a:p>
                      <a:pPr defTabSz="914400">
                        <a:lnSpc>
                          <a:spcPct val="100000"/>
                        </a:lnSpc>
                      </a:pPr>
                      <a:r>
                        <a:rPr lang="es-ES" sz="1800" b="0" strike="noStrike" spc="-1" dirty="0">
                          <a:solidFill>
                            <a:schemeClr val="dk1"/>
                          </a:solidFill>
                          <a:latin typeface="Calibri"/>
                        </a:rPr>
                        <a:t>CONTENIDOS</a:t>
                      </a:r>
                      <a:endParaRPr lang="es-ES" sz="1800" b="0" strike="noStrike" spc="-1" dirty="0">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pPr>
                      <a:r>
                        <a:rPr lang="es-ES" sz="1600" b="0" strike="noStrike" spc="-1" dirty="0">
                          <a:solidFill>
                            <a:schemeClr val="dk1"/>
                          </a:solidFill>
                          <a:latin typeface="Calibri"/>
                        </a:rPr>
                        <a:t>El ser humano: función cardiovascular, respiratoria, digestiva, nerviosa, reproductiva, muscular... Enfermedades humanas. </a:t>
                      </a:r>
                      <a:endParaRPr lang="es-ES" sz="1600" b="0" strike="noStrike" spc="-1" dirty="0">
                        <a:solidFill>
                          <a:srgbClr val="000000"/>
                        </a:solidFill>
                        <a:latin typeface="Arial"/>
                      </a:endParaRPr>
                    </a:p>
                    <a:p>
                      <a:pPr lvl="0">
                        <a:lnSpc>
                          <a:spcPct val="100000"/>
                        </a:lnSpc>
                        <a:buNone/>
                      </a:pPr>
                      <a:endParaRPr lang="es-ES" sz="1600" b="0" strike="noStrike" spc="-1" dirty="0">
                        <a:solidFill>
                          <a:schemeClr val="dk1"/>
                        </a:solidFill>
                        <a:latin typeface="Calibri"/>
                      </a:endParaRPr>
                    </a:p>
                    <a:p>
                      <a:pPr defTabSz="914400">
                        <a:lnSpc>
                          <a:spcPct val="100000"/>
                        </a:lnSpc>
                      </a:pPr>
                      <a:r>
                        <a:rPr lang="es-ES" sz="1600" b="0" i="1" strike="noStrike" spc="-1" dirty="0">
                          <a:solidFill>
                            <a:schemeClr val="dk1"/>
                          </a:solidFill>
                          <a:latin typeface="Calibri"/>
                        </a:rPr>
                        <a:t>¿Cómo funciona cada parte de tu cerebro? ¿Por qué se acelera el corazón al hacer deporte? ¿Cuáles son las causas de las distintas enfermedades?</a:t>
                      </a:r>
                      <a:endParaRPr lang="es-ES" sz="1600" b="0" strike="noStrike" spc="-1" dirty="0">
                        <a:solidFill>
                          <a:srgbClr val="000000"/>
                        </a:solidFill>
                        <a:latin typeface="Arial"/>
                      </a:endParaRPr>
                    </a:p>
                  </a:txBody>
                  <a:tcPr marL="73080" marR="73080">
                    <a:lnL w="9360" cap="flat" cmpd="sng" algn="ctr">
                      <a:solidFill>
                        <a:srgbClr val="000000"/>
                      </a:solidFill>
                      <a:prstDash val="solid"/>
                      <a:round/>
                      <a:headEnd type="none" w="med" len="med"/>
                      <a:tailEnd type="none" w="med" len="med"/>
                    </a:lnL>
                    <a:lnR w="9360" cap="flat" cmpd="sng" algn="ctr">
                      <a:solidFill>
                        <a:srgbClr val="000000"/>
                      </a:solidFill>
                      <a:prstDash val="solid"/>
                      <a:round/>
                      <a:headEnd type="none" w="med" len="med"/>
                      <a:tailEnd type="none" w="med" len="med"/>
                    </a:lnR>
                    <a:lnT w="9360" cap="flat" cmpd="sng" algn="ctr">
                      <a:solidFill>
                        <a:srgbClr val="000000"/>
                      </a:solidFill>
                      <a:prstDash val="solid"/>
                      <a:round/>
                      <a:headEnd type="none" w="med" len="med"/>
                      <a:tailEnd type="none" w="med" len="med"/>
                    </a:lnT>
                    <a:lnB w="936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026360">
                <a:tc>
                  <a:txBody>
                    <a:bodyPr/>
                    <a:lstStyle/>
                    <a:p>
                      <a:pPr defTabSz="914400">
                        <a:lnSpc>
                          <a:spcPct val="100000"/>
                        </a:lnSpc>
                      </a:pPr>
                      <a:r>
                        <a:rPr lang="es-ES" sz="1800" b="0" strike="noStrike" spc="-1" dirty="0">
                          <a:solidFill>
                            <a:schemeClr val="dk1"/>
                          </a:solidFill>
                          <a:latin typeface="Calibri"/>
                        </a:rPr>
                        <a:t>METODOLOGÍA Y </a:t>
                      </a:r>
                      <a:endParaRPr lang="es-ES" sz="1800" b="0" strike="noStrike" spc="-1" dirty="0">
                        <a:solidFill>
                          <a:srgbClr val="000000"/>
                        </a:solidFill>
                        <a:latin typeface="Arial"/>
                      </a:endParaRPr>
                    </a:p>
                    <a:p>
                      <a:pPr defTabSz="914400">
                        <a:lnSpc>
                          <a:spcPct val="100000"/>
                        </a:lnSpc>
                      </a:pPr>
                      <a:r>
                        <a:rPr lang="es-ES" sz="1800" b="0" strike="noStrike" spc="-1" dirty="0">
                          <a:solidFill>
                            <a:schemeClr val="dk1"/>
                          </a:solidFill>
                          <a:latin typeface="Calibri"/>
                        </a:rPr>
                        <a:t>EVALUACIÓN</a:t>
                      </a:r>
                      <a:endParaRPr lang="es-ES" sz="1800" b="0" strike="noStrike" spc="-1" dirty="0">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E9EBF5"/>
                    </a:solidFill>
                  </a:tcPr>
                </a:tc>
                <a:tc>
                  <a:txBody>
                    <a:bodyPr/>
                    <a:lstStyle/>
                    <a:p>
                      <a:pPr defTabSz="914400">
                        <a:lnSpc>
                          <a:spcPct val="100000"/>
                        </a:lnSpc>
                      </a:pPr>
                      <a:r>
                        <a:rPr lang="es-ES" sz="1600" b="0" strike="noStrike" spc="-1" dirty="0">
                          <a:solidFill>
                            <a:schemeClr val="dk1"/>
                          </a:solidFill>
                          <a:latin typeface="Calibri"/>
                        </a:rPr>
                        <a:t>Es una materia muy práctica que supone un número elevado de horas en el laboratorio.</a:t>
                      </a:r>
                      <a:endParaRPr lang="es-ES" sz="1600" b="0" strike="noStrike" spc="-1" dirty="0">
                        <a:solidFill>
                          <a:srgbClr val="000000"/>
                        </a:solidFill>
                        <a:latin typeface="Arial"/>
                      </a:endParaRPr>
                    </a:p>
                    <a:p>
                      <a:pPr>
                        <a:lnSpc>
                          <a:spcPct val="100000"/>
                        </a:lnSpc>
                      </a:pPr>
                      <a:endParaRPr lang="es-ES" sz="1600" b="0" strike="noStrike" spc="-1" dirty="0">
                        <a:solidFill>
                          <a:schemeClr val="dk1"/>
                        </a:solidFill>
                        <a:latin typeface="Calibri"/>
                      </a:endParaRPr>
                    </a:p>
                    <a:p>
                      <a:pPr lvl="0">
                        <a:lnSpc>
                          <a:spcPct val="100000"/>
                        </a:lnSpc>
                        <a:buNone/>
                      </a:pPr>
                      <a:r>
                        <a:rPr lang="es-ES" sz="1600" b="0" strike="noStrike" spc="-1" dirty="0">
                          <a:solidFill>
                            <a:schemeClr val="dk1"/>
                          </a:solidFill>
                          <a:latin typeface="Calibri"/>
                        </a:rPr>
                        <a:t>Una parte importante de la nota corresponderá a trabajos, investigaciones y prácticas de laboratorio.</a:t>
                      </a:r>
                      <a:endParaRPr lang="es-ES" sz="1600" b="0" strike="noStrike" spc="-1" dirty="0">
                        <a:solidFill>
                          <a:srgbClr val="000000"/>
                        </a:solidFill>
                        <a:latin typeface="Arial"/>
                      </a:endParaRPr>
                    </a:p>
                  </a:txBody>
                  <a:tcPr marL="73080" marR="73080">
                    <a:lnL w="9360" cap="flat" cmpd="sng" algn="ctr">
                      <a:solidFill>
                        <a:srgbClr val="000000"/>
                      </a:solidFill>
                      <a:prstDash val="solid"/>
                      <a:round/>
                      <a:headEnd type="none" w="med" len="med"/>
                      <a:tailEnd type="none" w="med" len="med"/>
                    </a:lnL>
                    <a:lnR w="9360" cap="flat" cmpd="sng" algn="ctr">
                      <a:solidFill>
                        <a:srgbClr val="000000"/>
                      </a:solidFill>
                      <a:prstDash val="solid"/>
                      <a:round/>
                      <a:headEnd type="none" w="med" len="med"/>
                      <a:tailEnd type="none" w="med" len="med"/>
                    </a:lnR>
                    <a:lnT w="9360" cap="flat" cmpd="sng" algn="ctr">
                      <a:solidFill>
                        <a:srgbClr val="000000"/>
                      </a:solidFill>
                      <a:prstDash val="solid"/>
                      <a:round/>
                      <a:headEnd type="none" w="med" len="med"/>
                      <a:tailEnd type="none" w="med" len="med"/>
                    </a:lnT>
                    <a:lnB w="936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070658">
                <a:tc>
                  <a:txBody>
                    <a:bodyPr/>
                    <a:lstStyle/>
                    <a:p>
                      <a:pPr defTabSz="914400">
                        <a:lnSpc>
                          <a:spcPct val="100000"/>
                        </a:lnSpc>
                      </a:pPr>
                      <a:r>
                        <a:rPr lang="es-ES" sz="1800" b="0" strike="noStrike" spc="-1" dirty="0">
                          <a:solidFill>
                            <a:schemeClr val="dk1"/>
                          </a:solidFill>
                          <a:latin typeface="Calibri"/>
                        </a:rPr>
                        <a:t>SALIDAS/</a:t>
                      </a:r>
                      <a:endParaRPr lang="es-ES" sz="1800" b="0" strike="noStrike" spc="-1" dirty="0">
                        <a:solidFill>
                          <a:srgbClr val="000000"/>
                        </a:solidFill>
                        <a:latin typeface="Arial"/>
                      </a:endParaRPr>
                    </a:p>
                    <a:p>
                      <a:pPr defTabSz="914400">
                        <a:lnSpc>
                          <a:spcPct val="100000"/>
                        </a:lnSpc>
                      </a:pPr>
                      <a:r>
                        <a:rPr lang="es-ES" sz="1800" b="0" strike="noStrike" spc="-1" dirty="0">
                          <a:solidFill>
                            <a:schemeClr val="dk1"/>
                          </a:solidFill>
                          <a:latin typeface="Calibri"/>
                        </a:rPr>
                        <a:t>RELACIÓN CON ESTUDIOS </a:t>
                      </a:r>
                      <a:endParaRPr lang="es-ES" sz="1800" b="0" strike="noStrike" spc="-1" dirty="0">
                        <a:solidFill>
                          <a:srgbClr val="000000"/>
                        </a:solidFill>
                        <a:latin typeface="Arial"/>
                      </a:endParaRPr>
                    </a:p>
                    <a:p>
                      <a:pPr defTabSz="914400">
                        <a:lnSpc>
                          <a:spcPct val="100000"/>
                        </a:lnSpc>
                      </a:pPr>
                      <a:r>
                        <a:rPr lang="es-ES" sz="1800" b="0" strike="noStrike" spc="-1" dirty="0">
                          <a:solidFill>
                            <a:schemeClr val="dk1"/>
                          </a:solidFill>
                          <a:latin typeface="Calibri"/>
                        </a:rPr>
                        <a:t>POSTERIORES</a:t>
                      </a:r>
                      <a:endParaRPr lang="es-ES" sz="1800" b="0" strike="noStrike" spc="-1" dirty="0">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pPr>
                      <a:r>
                        <a:rPr lang="es-ES" sz="1600" b="0" strike="noStrike" spc="-1" dirty="0">
                          <a:solidFill>
                            <a:schemeClr val="dk1"/>
                          </a:solidFill>
                          <a:latin typeface="Calibri"/>
                        </a:rPr>
                        <a:t>Estudios superiores relacionados con la salud humana, tanto grados universitarios como ciclos formativos de grado superior de la rama biosanitaria.</a:t>
                      </a:r>
                      <a:endParaRPr lang="es-ES" sz="1600" b="0" strike="noStrike" spc="-1" dirty="0">
                        <a:solidFill>
                          <a:srgbClr val="000000"/>
                        </a:solidFill>
                        <a:latin typeface="Arial"/>
                      </a:endParaRPr>
                    </a:p>
                    <a:p>
                      <a:pPr lvl="0">
                        <a:lnSpc>
                          <a:spcPct val="100000"/>
                        </a:lnSpc>
                        <a:buNone/>
                      </a:pPr>
                      <a:endParaRPr lang="es-ES" sz="1600" b="0" strike="noStrike" spc="-1" dirty="0">
                        <a:solidFill>
                          <a:schemeClr val="dk1"/>
                        </a:solidFill>
                        <a:latin typeface="Calibri"/>
                      </a:endParaRPr>
                    </a:p>
                    <a:p>
                      <a:pPr defTabSz="914400">
                        <a:lnSpc>
                          <a:spcPct val="100000"/>
                        </a:lnSpc>
                      </a:pPr>
                      <a:r>
                        <a:rPr lang="es-ES" sz="1600" b="0" strike="noStrike" spc="-1" dirty="0">
                          <a:solidFill>
                            <a:schemeClr val="dk1"/>
                          </a:solidFill>
                          <a:latin typeface="Calibri"/>
                        </a:rPr>
                        <a:t>Es esencial para profesiones como </a:t>
                      </a:r>
                      <a:r>
                        <a:rPr lang="es-ES" sz="1600" b="0" u="sng" strike="noStrike" spc="-1" dirty="0">
                          <a:solidFill>
                            <a:schemeClr val="dk1"/>
                          </a:solidFill>
                          <a:latin typeface="Calibri"/>
                        </a:rPr>
                        <a:t>la medicina, enfermería, fisioterapia, odontología, nutrición, bioquímica o ciencias de la actividad física y del deporte</a:t>
                      </a:r>
                      <a:r>
                        <a:rPr lang="es-ES" sz="1600" b="0" strike="noStrike" spc="-1" dirty="0">
                          <a:solidFill>
                            <a:schemeClr val="dk1"/>
                          </a:solidFill>
                          <a:latin typeface="Calibri"/>
                        </a:rPr>
                        <a:t>.</a:t>
                      </a:r>
                      <a:endParaRPr lang="es-ES" sz="1600" b="0" strike="noStrike" spc="-1" dirty="0">
                        <a:solidFill>
                          <a:srgbClr val="000000"/>
                        </a:solidFill>
                        <a:latin typeface="Arial"/>
                      </a:endParaRPr>
                    </a:p>
                  </a:txBody>
                  <a:tcPr marL="73080" marR="73080">
                    <a:lnL w="9360" cap="flat" cmpd="sng" algn="ctr">
                      <a:solidFill>
                        <a:srgbClr val="000000"/>
                      </a:solidFill>
                      <a:prstDash val="solid"/>
                      <a:round/>
                      <a:headEnd type="none" w="med" len="med"/>
                      <a:tailEnd type="none" w="med" len="med"/>
                    </a:lnL>
                    <a:lnR w="9360" cap="flat" cmpd="sng" algn="ctr">
                      <a:solidFill>
                        <a:srgbClr val="000000"/>
                      </a:solidFill>
                      <a:prstDash val="solid"/>
                      <a:round/>
                      <a:headEnd type="none" w="med" len="med"/>
                      <a:tailEnd type="none" w="med" len="med"/>
                    </a:lnR>
                    <a:lnT w="9360" cap="flat" cmpd="sng" algn="ctr">
                      <a:solidFill>
                        <a:srgbClr val="000000"/>
                      </a:solidFill>
                      <a:prstDash val="solid"/>
                      <a:round/>
                      <a:headEnd type="none" w="med" len="med"/>
                      <a:tailEnd type="none" w="med" len="med"/>
                    </a:lnT>
                    <a:lnB w="9360">
                      <a:solidFill>
                        <a:srgbClr val="000000"/>
                      </a:solidFill>
                      <a:prstDash val="soli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adroTexto 1"/>
          <p:cNvSpPr/>
          <p:nvPr/>
        </p:nvSpPr>
        <p:spPr>
          <a:xfrm>
            <a:off x="3357720" y="619200"/>
            <a:ext cx="4226400" cy="822600"/>
          </a:xfrm>
          <a:prstGeom prst="rect">
            <a:avLst/>
          </a:prstGeom>
          <a:noFill/>
          <a:ln w="0">
            <a:noFill/>
          </a:ln>
        </p:spPr>
        <p:style>
          <a:lnRef idx="0">
            <a:scrgbClr r="0" g="0" b="0"/>
          </a:lnRef>
          <a:fillRef idx="0">
            <a:scrgbClr r="0" g="0" b="0"/>
          </a:fillRef>
          <a:effectRef idx="0">
            <a:scrgbClr r="0" g="0" b="0"/>
          </a:effectRef>
          <a:fontRef idx="minor"/>
        </p:style>
        <p:txBody>
          <a:bodyPr horzOverflow="overflow" numCol="1" spcCol="0" anchor="t">
            <a:spAutoFit/>
          </a:bodyPr>
          <a:lstStyle/>
          <a:p>
            <a:pPr defTabSz="914400">
              <a:lnSpc>
                <a:spcPct val="100000"/>
              </a:lnSpc>
            </a:pPr>
            <a:r>
              <a:rPr lang="es-ES" sz="2400" b="0" strike="noStrike" spc="-1">
                <a:solidFill>
                  <a:schemeClr val="dk1"/>
                </a:solidFill>
                <a:latin typeface="Calibri"/>
                <a:ea typeface="Calibri"/>
              </a:rPr>
              <a:t>DESARROLLO DIGITAL</a:t>
            </a:r>
            <a:endParaRPr lang="es-ES" sz="2400" b="0" strike="noStrike" spc="-1">
              <a:solidFill>
                <a:srgbClr val="000000"/>
              </a:solidFill>
              <a:latin typeface="Arial"/>
            </a:endParaRPr>
          </a:p>
          <a:p>
            <a:pPr defTabSz="914400">
              <a:lnSpc>
                <a:spcPct val="100000"/>
              </a:lnSpc>
            </a:pPr>
            <a:endParaRPr lang="es-ES" sz="2400" b="0" strike="noStrike" spc="-1">
              <a:solidFill>
                <a:srgbClr val="000000"/>
              </a:solidFill>
              <a:latin typeface="Arial"/>
            </a:endParaRPr>
          </a:p>
        </p:txBody>
      </p:sp>
      <p:graphicFrame>
        <p:nvGraphicFramePr>
          <p:cNvPr id="130" name="Tabla 4"/>
          <p:cNvGraphicFramePr/>
          <p:nvPr/>
        </p:nvGraphicFramePr>
        <p:xfrm>
          <a:off x="1530360" y="1458360"/>
          <a:ext cx="9613080" cy="4954320"/>
        </p:xfrm>
        <a:graphic>
          <a:graphicData uri="http://schemas.openxmlformats.org/drawingml/2006/table">
            <a:tbl>
              <a:tblPr/>
              <a:tblGrid>
                <a:gridCol w="2075760">
                  <a:extLst>
                    <a:ext uri="{9D8B030D-6E8A-4147-A177-3AD203B41FA5}">
                      <a16:colId xmlns:a16="http://schemas.microsoft.com/office/drawing/2014/main" val="20000"/>
                    </a:ext>
                  </a:extLst>
                </a:gridCol>
                <a:gridCol w="7537320">
                  <a:extLst>
                    <a:ext uri="{9D8B030D-6E8A-4147-A177-3AD203B41FA5}">
                      <a16:colId xmlns:a16="http://schemas.microsoft.com/office/drawing/2014/main" val="20001"/>
                    </a:ext>
                  </a:extLst>
                </a:gridCol>
              </a:tblGrid>
              <a:tr h="848880">
                <a:tc>
                  <a:txBody>
                    <a:bodyPr/>
                    <a:lstStyle/>
                    <a:p>
                      <a:pPr defTabSz="914400">
                        <a:lnSpc>
                          <a:spcPct val="100000"/>
                        </a:lnSpc>
                      </a:pPr>
                      <a:r>
                        <a:rPr lang="es-ES" sz="1800" b="0" strike="noStrike" spc="-1">
                          <a:solidFill>
                            <a:schemeClr val="dk1"/>
                          </a:solidFill>
                          <a:latin typeface="Calibri"/>
                        </a:rPr>
                        <a:t>DESCRIPCIÓN DE LA MATERIA</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4472C4"/>
                    </a:solidFill>
                  </a:tcPr>
                </a:tc>
                <a:tc>
                  <a:txBody>
                    <a:bodyPr/>
                    <a:lstStyle/>
                    <a:p>
                      <a:pPr defTabSz="914400">
                        <a:lnSpc>
                          <a:spcPct val="100000"/>
                        </a:lnSpc>
                      </a:pPr>
                      <a:r>
                        <a:rPr lang="es-ES" sz="1800" b="0" strike="noStrike" spc="-1">
                          <a:solidFill>
                            <a:schemeClr val="dk1"/>
                          </a:solidFill>
                          <a:latin typeface="Calibri"/>
                        </a:rPr>
                        <a:t>Se plantea el objetivo de preparar o dar continuidad en la formación digital del alumno, de tal forma que permita acceder con autonomía, capacidad de adaptación y de autoaprendizaje </a:t>
                      </a:r>
                      <a:r>
                        <a:rPr lang="es-ES" sz="1800" b="0" strike="noStrike" spc="-1">
                          <a:solidFill>
                            <a:srgbClr val="000000"/>
                          </a:solidFill>
                          <a:latin typeface="Calibri"/>
                        </a:rPr>
                        <a:t>el uso de las TIC </a:t>
                      </a:r>
                      <a:r>
                        <a:rPr lang="es-ES" sz="1800" b="0" strike="noStrike" spc="-1">
                          <a:solidFill>
                            <a:schemeClr val="dk1"/>
                          </a:solidFill>
                          <a:latin typeface="Calibri"/>
                        </a:rPr>
                        <a:t>y pueda resolver de forma</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competente y creativa necesidades concretas de su entorno.</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0"/>
                  </a:ext>
                </a:extLst>
              </a:tr>
              <a:tr h="1373400">
                <a:tc>
                  <a:txBody>
                    <a:bodyPr/>
                    <a:lstStyle/>
                    <a:p>
                      <a:pPr defTabSz="914400">
                        <a:lnSpc>
                          <a:spcPct val="100000"/>
                        </a:lnSpc>
                      </a:pPr>
                      <a:r>
                        <a:rPr lang="es-ES" sz="1800" b="0" strike="noStrike" spc="-1">
                          <a:solidFill>
                            <a:schemeClr val="dk1"/>
                          </a:solidFill>
                          <a:latin typeface="Calibri"/>
                        </a:rPr>
                        <a:t>CONTENIDOS</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pPr>
                      <a:r>
                        <a:rPr lang="es-ES" sz="1800" b="0" strike="noStrike" spc="-1">
                          <a:solidFill>
                            <a:schemeClr val="dk1"/>
                          </a:solidFill>
                          <a:latin typeface="Calibri"/>
                        </a:rPr>
                        <a:t>La materia se organiza en cinco bloques «Dispositivos digitales y sistemas operativos»,«Sistemas interconectados», «Producción digital de contenidos»,«Programación de dispositivos» y «Seguridad digital»</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1"/>
                  </a:ext>
                </a:extLst>
              </a:tr>
              <a:tr h="956880">
                <a:tc>
                  <a:txBody>
                    <a:bodyPr/>
                    <a:lstStyle/>
                    <a:p>
                      <a:pPr defTabSz="914400">
                        <a:lnSpc>
                          <a:spcPct val="100000"/>
                        </a:lnSpc>
                      </a:pPr>
                      <a:r>
                        <a:rPr lang="es-ES" sz="1800" b="0" strike="noStrike" spc="-1">
                          <a:solidFill>
                            <a:schemeClr val="dk1"/>
                          </a:solidFill>
                          <a:latin typeface="Calibri"/>
                        </a:rPr>
                        <a:t>METODOLOGÍA Y EVALUACIÓN</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E9EBF5"/>
                    </a:solidFill>
                  </a:tcPr>
                </a:tc>
                <a:tc>
                  <a:txBody>
                    <a:bodyPr/>
                    <a:lstStyle/>
                    <a:p>
                      <a:pPr defTabSz="914400">
                        <a:lnSpc>
                          <a:spcPct val="100000"/>
                        </a:lnSpc>
                      </a:pPr>
                      <a:r>
                        <a:rPr lang="es-ES" sz="1800" b="0" strike="noStrike" spc="-1">
                          <a:solidFill>
                            <a:schemeClr val="dk1"/>
                          </a:solidFill>
                          <a:latin typeface="Calibri"/>
                        </a:rPr>
                        <a:t>Metodología basada en proyectos individuales y colectivos, metodología cooperativa y se utiliza mucho la gamificación en el aula.</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2"/>
                  </a:ext>
                </a:extLst>
              </a:tr>
              <a:tr h="1435320">
                <a:tc>
                  <a:txBody>
                    <a:bodyPr/>
                    <a:lstStyle/>
                    <a:p>
                      <a:pPr defTabSz="914400">
                        <a:lnSpc>
                          <a:spcPct val="100000"/>
                        </a:lnSpc>
                      </a:pPr>
                      <a:r>
                        <a:rPr lang="es-ES" sz="1800" b="0" strike="noStrike" spc="-1">
                          <a:solidFill>
                            <a:schemeClr val="dk1"/>
                          </a:solidFill>
                          <a:latin typeface="Calibri"/>
                        </a:rPr>
                        <a:t>SALIDAS/</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RELACIÓN CON ESTUDIOS </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POSTERIORES</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tabLst>
                          <a:tab pos="0" algn="l"/>
                        </a:tabLst>
                      </a:pPr>
                      <a:r>
                        <a:rPr lang="es-ES" sz="1800" b="0" strike="noStrike" spc="-1">
                          <a:solidFill>
                            <a:schemeClr val="dk1"/>
                          </a:solidFill>
                          <a:latin typeface="Calibri"/>
                        </a:rPr>
                        <a:t>Si quieres estudiar un Ciclo Formativo de Superior de informática, Imagen y Sonido, Sistemas Microinformáticos y Redes, Telecomunicaciones, etc..  </a:t>
                      </a:r>
                      <a:endParaRPr lang="es-ES" sz="1800" b="0" strike="noStrike" spc="-1">
                        <a:solidFill>
                          <a:srgbClr val="000000"/>
                        </a:solidFill>
                        <a:latin typeface="Arial"/>
                      </a:endParaRPr>
                    </a:p>
                    <a:p>
                      <a:pPr defTabSz="914400">
                        <a:lnSpc>
                          <a:spcPct val="100000"/>
                        </a:lnSpc>
                        <a:tabLst>
                          <a:tab pos="0" algn="l"/>
                        </a:tabLst>
                      </a:pPr>
                      <a:r>
                        <a:rPr lang="es-ES" sz="1800" b="0" strike="noStrike" spc="-1">
                          <a:solidFill>
                            <a:schemeClr val="dk1"/>
                          </a:solidFill>
                          <a:latin typeface="Calibri"/>
                        </a:rPr>
                        <a:t>Si quieres estudiar Ingeniería: Informática, Telecomunicaciones, Industriales, Electrónica, Automática, etc..</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adroTexto 1"/>
          <p:cNvSpPr/>
          <p:nvPr/>
        </p:nvSpPr>
        <p:spPr>
          <a:xfrm>
            <a:off x="3357720" y="619200"/>
            <a:ext cx="4226400" cy="456840"/>
          </a:xfrm>
          <a:prstGeom prst="rect">
            <a:avLst/>
          </a:prstGeom>
          <a:noFill/>
          <a:ln w="0">
            <a:noFill/>
          </a:ln>
        </p:spPr>
        <p:style>
          <a:lnRef idx="0">
            <a:scrgbClr r="0" g="0" b="0"/>
          </a:lnRef>
          <a:fillRef idx="0">
            <a:scrgbClr r="0" g="0" b="0"/>
          </a:fillRef>
          <a:effectRef idx="0">
            <a:scrgbClr r="0" g="0" b="0"/>
          </a:effectRef>
          <a:fontRef idx="minor"/>
        </p:style>
        <p:txBody>
          <a:bodyPr horzOverflow="overflow" numCol="1" spcCol="0" anchor="t">
            <a:spAutoFit/>
          </a:bodyPr>
          <a:lstStyle/>
          <a:p>
            <a:pPr defTabSz="914400">
              <a:lnSpc>
                <a:spcPct val="100000"/>
              </a:lnSpc>
            </a:pPr>
            <a:r>
              <a:rPr lang="es-ES" sz="2400" b="0" strike="noStrike" spc="-1">
                <a:solidFill>
                  <a:schemeClr val="dk1"/>
                </a:solidFill>
                <a:latin typeface="Calibri"/>
                <a:ea typeface="Calibri"/>
              </a:rPr>
              <a:t>PSICOLOGÍA</a:t>
            </a:r>
            <a:endParaRPr lang="es-ES" sz="2400" b="0" strike="noStrike" spc="-1">
              <a:solidFill>
                <a:srgbClr val="000000"/>
              </a:solidFill>
              <a:latin typeface="Arial"/>
            </a:endParaRPr>
          </a:p>
        </p:txBody>
      </p:sp>
      <p:graphicFrame>
        <p:nvGraphicFramePr>
          <p:cNvPr id="132" name="Tabla 4"/>
          <p:cNvGraphicFramePr/>
          <p:nvPr/>
        </p:nvGraphicFramePr>
        <p:xfrm>
          <a:off x="945360" y="1199520"/>
          <a:ext cx="10235520" cy="5460120"/>
        </p:xfrm>
        <a:graphic>
          <a:graphicData uri="http://schemas.openxmlformats.org/drawingml/2006/table">
            <a:tbl>
              <a:tblPr/>
              <a:tblGrid>
                <a:gridCol w="2210040">
                  <a:extLst>
                    <a:ext uri="{9D8B030D-6E8A-4147-A177-3AD203B41FA5}">
                      <a16:colId xmlns:a16="http://schemas.microsoft.com/office/drawing/2014/main" val="20000"/>
                    </a:ext>
                  </a:extLst>
                </a:gridCol>
                <a:gridCol w="8025480">
                  <a:extLst>
                    <a:ext uri="{9D8B030D-6E8A-4147-A177-3AD203B41FA5}">
                      <a16:colId xmlns:a16="http://schemas.microsoft.com/office/drawing/2014/main" val="20001"/>
                    </a:ext>
                  </a:extLst>
                </a:gridCol>
              </a:tblGrid>
              <a:tr h="687600">
                <a:tc>
                  <a:txBody>
                    <a:bodyPr/>
                    <a:lstStyle/>
                    <a:p>
                      <a:pPr defTabSz="914400">
                        <a:lnSpc>
                          <a:spcPct val="100000"/>
                        </a:lnSpc>
                      </a:pPr>
                      <a:r>
                        <a:rPr lang="es-ES" sz="1800" b="0" strike="noStrike" spc="-1">
                          <a:solidFill>
                            <a:schemeClr val="dk1"/>
                          </a:solidFill>
                          <a:latin typeface="Calibri"/>
                        </a:rPr>
                        <a:t>DESCRIPCIÓN DE LA MATERIA</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4472C4"/>
                    </a:solidFill>
                  </a:tcPr>
                </a:tc>
                <a:tc>
                  <a:txBody>
                    <a:bodyPr/>
                    <a:lstStyle/>
                    <a:p>
                      <a:pPr defTabSz="914400">
                        <a:lnSpc>
                          <a:spcPct val="100000"/>
                        </a:lnSpc>
                      </a:pPr>
                      <a:r>
                        <a:rPr lang="es-ES" sz="1800" b="1" strike="noStrike" spc="-1">
                          <a:solidFill>
                            <a:schemeClr val="dk1"/>
                          </a:solidFill>
                          <a:latin typeface="Calibri"/>
                        </a:rPr>
                        <a:t>La Psicología analiza los procesos mentales, incluyendo la sensación, percepción y el comportamiento.</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0"/>
                  </a:ext>
                </a:extLst>
              </a:tr>
              <a:tr h="2470680">
                <a:tc>
                  <a:txBody>
                    <a:bodyPr/>
                    <a:lstStyle/>
                    <a:p>
                      <a:pPr defTabSz="914400">
                        <a:lnSpc>
                          <a:spcPct val="100000"/>
                        </a:lnSpc>
                      </a:pPr>
                      <a:r>
                        <a:rPr lang="es-ES" sz="1800" b="0" strike="noStrike" spc="-1">
                          <a:solidFill>
                            <a:schemeClr val="dk1"/>
                          </a:solidFill>
                          <a:latin typeface="Calibri"/>
                        </a:rPr>
                        <a:t>CONTENIDOS</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pPr>
                      <a:r>
                        <a:rPr lang="es-ES" sz="1800" b="1" strike="noStrike" spc="-1">
                          <a:solidFill>
                            <a:schemeClr val="dk1"/>
                          </a:solidFill>
                          <a:latin typeface="Calibri"/>
                        </a:rPr>
                        <a:t>Entre otros contenidos:</a:t>
                      </a:r>
                      <a:endParaRPr lang="es-ES" sz="1800" b="0" strike="noStrike" spc="-1">
                        <a:solidFill>
                          <a:srgbClr val="000000"/>
                        </a:solidFill>
                        <a:latin typeface="Arial"/>
                      </a:endParaRPr>
                    </a:p>
                    <a:p>
                      <a:pPr marL="285840" indent="-285840" algn="just" defTabSz="914400">
                        <a:lnSpc>
                          <a:spcPct val="100000"/>
                        </a:lnSpc>
                        <a:buClr>
                          <a:srgbClr val="000000"/>
                        </a:buClr>
                        <a:buFont typeface="Arial"/>
                        <a:buChar char="•"/>
                      </a:pPr>
                      <a:r>
                        <a:rPr lang="es-ES" sz="1800" b="0" strike="noStrike" spc="-1">
                          <a:solidFill>
                            <a:schemeClr val="dk1"/>
                          </a:solidFill>
                          <a:latin typeface="Calibri"/>
                        </a:rPr>
                        <a:t>Aprenderás cómo funciona tu cerebro y tu mente.</a:t>
                      </a:r>
                      <a:r>
                        <a:rPr lang="es-ES" sz="1800" b="0" strike="noStrike" spc="-1">
                          <a:solidFill>
                            <a:srgbClr val="000000"/>
                          </a:solidFill>
                          <a:latin typeface="Calibri"/>
                        </a:rPr>
                        <a:t> </a:t>
                      </a:r>
                      <a:endParaRPr lang="es-ES" sz="1800" b="0" strike="noStrike" spc="-1">
                        <a:solidFill>
                          <a:srgbClr val="000000"/>
                        </a:solidFill>
                        <a:latin typeface="Arial"/>
                      </a:endParaRPr>
                    </a:p>
                    <a:p>
                      <a:pPr algn="just" defTabSz="914400">
                        <a:lnSpc>
                          <a:spcPct val="100000"/>
                        </a:lnSpc>
                        <a:buClr>
                          <a:srgbClr val="000000"/>
                        </a:buClr>
                        <a:buFont typeface="Arial"/>
                        <a:buChar char="•"/>
                      </a:pPr>
                      <a:r>
                        <a:rPr lang="es-ES" sz="1800" b="0" strike="noStrike" spc="-1">
                          <a:solidFill>
                            <a:srgbClr val="000000"/>
                          </a:solidFill>
                          <a:latin typeface="Calibri"/>
                        </a:rPr>
                        <a:t>   </a:t>
                      </a:r>
                      <a:r>
                        <a:rPr lang="es-ES" sz="1800" b="0" strike="noStrike" spc="-1">
                          <a:solidFill>
                            <a:schemeClr val="dk1"/>
                          </a:solidFill>
                          <a:latin typeface="Calibri"/>
                        </a:rPr>
                        <a:t>Distinguirás los distintos estados de conciencia (alerta, relajado, fases del sueño, porque soñamos…).</a:t>
                      </a:r>
                      <a:endParaRPr lang="es-ES" sz="1800" b="0" strike="noStrike" spc="-1">
                        <a:solidFill>
                          <a:srgbClr val="000000"/>
                        </a:solidFill>
                        <a:latin typeface="Arial"/>
                      </a:endParaRPr>
                    </a:p>
                    <a:p>
                      <a:pPr algn="just" defTabSz="914400">
                        <a:lnSpc>
                          <a:spcPct val="100000"/>
                        </a:lnSpc>
                        <a:buClr>
                          <a:srgbClr val="000000"/>
                        </a:buClr>
                        <a:buFont typeface="Arial"/>
                        <a:buChar char="•"/>
                      </a:pPr>
                      <a:r>
                        <a:rPr lang="es-ES" sz="1800" b="0" strike="noStrike" spc="-1">
                          <a:solidFill>
                            <a:srgbClr val="000000"/>
                          </a:solidFill>
                          <a:latin typeface="Calibri"/>
                        </a:rPr>
                        <a:t> Estudiarás las capacidades  como la percepción (ilusiones y alucinaciones perceptivas), memoria y el aprendizaje, así como ciertas patologías psíquicas (depresión, ansiedad, esquizofrenia, alzhéimer….).</a:t>
                      </a:r>
                      <a:endParaRPr lang="es-ES" sz="1800" b="0" strike="noStrike" spc="-1">
                        <a:solidFill>
                          <a:srgbClr val="000000"/>
                        </a:solidFill>
                        <a:latin typeface="Arial"/>
                      </a:endParaRPr>
                    </a:p>
                    <a:p>
                      <a:pPr marL="285840" indent="-285840" algn="just" defTabSz="914400">
                        <a:lnSpc>
                          <a:spcPct val="100000"/>
                        </a:lnSpc>
                        <a:buClr>
                          <a:srgbClr val="000000"/>
                        </a:buClr>
                        <a:buFont typeface="Arial"/>
                        <a:buChar char="•"/>
                      </a:pPr>
                      <a:r>
                        <a:rPr lang="es-ES" sz="1800" b="0" strike="noStrike" spc="-1">
                          <a:solidFill>
                            <a:srgbClr val="000000"/>
                          </a:solidFill>
                          <a:latin typeface="Calibri"/>
                        </a:rPr>
                        <a:t>Aprenderás qué es la inteligencia, la inteligencia emocional y como desarrollarla.  </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1"/>
                  </a:ext>
                </a:extLst>
              </a:tr>
              <a:tr h="1136880">
                <a:tc>
                  <a:txBody>
                    <a:bodyPr/>
                    <a:lstStyle/>
                    <a:p>
                      <a:pPr defTabSz="914400">
                        <a:lnSpc>
                          <a:spcPct val="100000"/>
                        </a:lnSpc>
                      </a:pPr>
                      <a:r>
                        <a:rPr lang="es-ES" sz="1800" b="0" strike="noStrike" spc="-1">
                          <a:solidFill>
                            <a:schemeClr val="dk1"/>
                          </a:solidFill>
                          <a:latin typeface="Calibri"/>
                        </a:rPr>
                        <a:t>METODOLOGÍA Y EVALUACIÓN</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E9EBF5"/>
                    </a:solidFill>
                  </a:tcPr>
                </a:tc>
                <a:tc>
                  <a:txBody>
                    <a:bodyPr/>
                    <a:lstStyle/>
                    <a:p>
                      <a:pPr algn="just" defTabSz="914400">
                        <a:lnSpc>
                          <a:spcPct val="100000"/>
                        </a:lnSpc>
                      </a:pPr>
                      <a:r>
                        <a:rPr lang="es-ES" sz="1800" b="0" strike="noStrike" spc="-1">
                          <a:solidFill>
                            <a:schemeClr val="dk1"/>
                          </a:solidFill>
                          <a:latin typeface="Calibri"/>
                        </a:rPr>
                        <a:t>En Psicología se proponen situaciones de aprendizaje relacionadas con la vida real, que se plasman en trabajos prácticos de investigación, exposición y aplicación de lo aprendido.  Esto se conjuga con alguna prueba tipo test y ejercicios de reflexión.</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2"/>
                  </a:ext>
                </a:extLst>
              </a:tr>
              <a:tr h="1164960">
                <a:tc>
                  <a:txBody>
                    <a:bodyPr/>
                    <a:lstStyle/>
                    <a:p>
                      <a:pPr defTabSz="914400">
                        <a:lnSpc>
                          <a:spcPct val="100000"/>
                        </a:lnSpc>
                      </a:pPr>
                      <a:r>
                        <a:rPr lang="es-ES" sz="1800" b="0" strike="noStrike" spc="-1">
                          <a:solidFill>
                            <a:schemeClr val="dk1"/>
                          </a:solidFill>
                          <a:latin typeface="Calibri"/>
                        </a:rPr>
                        <a:t>Enfoque para estudios posteriores</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algn="just" defTabSz="914400">
                        <a:lnSpc>
                          <a:spcPct val="100000"/>
                        </a:lnSpc>
                      </a:pPr>
                      <a:r>
                        <a:rPr lang="es-ES" sz="1800" b="1" strike="noStrike" spc="-1">
                          <a:solidFill>
                            <a:schemeClr val="dk1"/>
                          </a:solidFill>
                          <a:latin typeface="Calibri"/>
                        </a:rPr>
                        <a:t>Te ayudará</a:t>
                      </a:r>
                      <a:r>
                        <a:rPr lang="es-ES" sz="1800" b="0" strike="noStrike" spc="-1">
                          <a:solidFill>
                            <a:schemeClr val="dk1"/>
                          </a:solidFill>
                          <a:latin typeface="Calibri"/>
                        </a:rPr>
                        <a:t> en estudios relacionados con la salud (Psicología, enfermería, medicina), la docencia (magisterio, pedagogía, Jardín de infancia), la empresa (selección de personal).</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3"/>
                  </a:ext>
                </a:extLst>
              </a:tr>
            </a:tbl>
          </a:graphicData>
        </a:graphic>
      </p:graphicFrame>
      <p:pic>
        <p:nvPicPr>
          <p:cNvPr id="133" name="Imagen 2"/>
          <p:cNvPicPr/>
          <p:nvPr/>
        </p:nvPicPr>
        <p:blipFill>
          <a:blip r:embed="rId2"/>
          <a:stretch/>
        </p:blipFill>
        <p:spPr>
          <a:xfrm>
            <a:off x="946440" y="2728800"/>
            <a:ext cx="2213280" cy="1399680"/>
          </a:xfrm>
          <a:prstGeom prst="rect">
            <a:avLst/>
          </a:prstGeom>
          <a:ln w="0">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adroTexto 1"/>
          <p:cNvSpPr/>
          <p:nvPr/>
        </p:nvSpPr>
        <p:spPr>
          <a:xfrm>
            <a:off x="5293440" y="474840"/>
            <a:ext cx="4226400" cy="456840"/>
          </a:xfrm>
          <a:prstGeom prst="rect">
            <a:avLst/>
          </a:prstGeom>
          <a:noFill/>
          <a:ln w="0">
            <a:noFill/>
          </a:ln>
        </p:spPr>
        <p:style>
          <a:lnRef idx="0">
            <a:scrgbClr r="0" g="0" b="0"/>
          </a:lnRef>
          <a:fillRef idx="0">
            <a:scrgbClr r="0" g="0" b="0"/>
          </a:fillRef>
          <a:effectRef idx="0">
            <a:scrgbClr r="0" g="0" b="0"/>
          </a:effectRef>
          <a:fontRef idx="minor"/>
        </p:style>
        <p:txBody>
          <a:bodyPr horzOverflow="overflow" numCol="1" spcCol="0" anchor="t">
            <a:spAutoFit/>
          </a:bodyPr>
          <a:lstStyle/>
          <a:p>
            <a:pPr defTabSz="914400">
              <a:lnSpc>
                <a:spcPct val="100000"/>
              </a:lnSpc>
            </a:pPr>
            <a:r>
              <a:rPr lang="es-ES" sz="2400" b="0" strike="noStrike" spc="-1">
                <a:solidFill>
                  <a:schemeClr val="dk1"/>
                </a:solidFill>
                <a:latin typeface="Calibri"/>
                <a:ea typeface="Calibri"/>
              </a:rPr>
              <a:t>FRANCÉS</a:t>
            </a:r>
            <a:endParaRPr lang="es-ES" sz="2400" b="0" strike="noStrike" spc="-1">
              <a:solidFill>
                <a:srgbClr val="000000"/>
              </a:solidFill>
              <a:latin typeface="Arial"/>
            </a:endParaRPr>
          </a:p>
        </p:txBody>
      </p:sp>
      <p:graphicFrame>
        <p:nvGraphicFramePr>
          <p:cNvPr id="135" name="Tabla 4"/>
          <p:cNvGraphicFramePr/>
          <p:nvPr/>
        </p:nvGraphicFramePr>
        <p:xfrm>
          <a:off x="519480" y="1144440"/>
          <a:ext cx="11339640" cy="6675120"/>
        </p:xfrm>
        <a:graphic>
          <a:graphicData uri="http://schemas.openxmlformats.org/drawingml/2006/table">
            <a:tbl>
              <a:tblPr/>
              <a:tblGrid>
                <a:gridCol w="2323080">
                  <a:extLst>
                    <a:ext uri="{9D8B030D-6E8A-4147-A177-3AD203B41FA5}">
                      <a16:colId xmlns:a16="http://schemas.microsoft.com/office/drawing/2014/main" val="20000"/>
                    </a:ext>
                  </a:extLst>
                </a:gridCol>
                <a:gridCol w="9016560">
                  <a:extLst>
                    <a:ext uri="{9D8B030D-6E8A-4147-A177-3AD203B41FA5}">
                      <a16:colId xmlns:a16="http://schemas.microsoft.com/office/drawing/2014/main" val="20001"/>
                    </a:ext>
                  </a:extLst>
                </a:gridCol>
              </a:tblGrid>
              <a:tr h="1453320">
                <a:tc>
                  <a:txBody>
                    <a:bodyPr/>
                    <a:lstStyle/>
                    <a:p>
                      <a:pPr defTabSz="914400">
                        <a:lnSpc>
                          <a:spcPct val="100000"/>
                        </a:lnSpc>
                      </a:pPr>
                      <a:r>
                        <a:rPr lang="es-ES" sz="1800" b="0" strike="noStrike" spc="-1">
                          <a:solidFill>
                            <a:schemeClr val="dk1"/>
                          </a:solidFill>
                          <a:latin typeface="Calibri"/>
                        </a:rPr>
                        <a:t>DESCRIPCIÓN DE LA MATERIA</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4472C4"/>
                    </a:solidFill>
                  </a:tcPr>
                </a:tc>
                <a:tc>
                  <a:txBody>
                    <a:bodyPr/>
                    <a:lstStyle/>
                    <a:p>
                      <a:pPr algn="just" defTabSz="914400">
                        <a:lnSpc>
                          <a:spcPct val="100000"/>
                        </a:lnSpc>
                      </a:pPr>
                      <a:r>
                        <a:rPr lang="es-ES" sz="1800" b="0" strike="noStrike" spc="-1">
                          <a:solidFill>
                            <a:srgbClr val="000000"/>
                          </a:solidFill>
                          <a:latin typeface="Calibri"/>
                        </a:rPr>
                        <a:t>El conocimiento de una segunda lengua extranjera ayuda a ser más competitivo, tanto en el ámbito educativo (EVAU, acceso a diferentes grados...) como en el laboral, ya que tener conocimientos de otra lengua proporciona un valor añadido y diferenciador en el curriculum,  necesario para un futuro profesional cada vez más competitivo.</a:t>
                      </a:r>
                      <a:endParaRPr lang="es-ES" sz="1800" b="0" strike="noStrike" spc="-1">
                        <a:solidFill>
                          <a:srgbClr val="000000"/>
                        </a:solidFill>
                        <a:latin typeface="Arial"/>
                      </a:endParaRPr>
                    </a:p>
                    <a:p>
                      <a:pPr algn="just" defTabSz="914400">
                        <a:lnSpc>
                          <a:spcPct val="100000"/>
                        </a:lnSpc>
                      </a:pPr>
                      <a:r>
                        <a:rPr lang="es-ES" sz="1800" b="0" strike="noStrike" spc="-1">
                          <a:solidFill>
                            <a:srgbClr val="000000"/>
                          </a:solidFill>
                          <a:latin typeface="Calibri"/>
                        </a:rPr>
                        <a:t>Sin olvidar que es la única materia optativa con continuidad: puede cursarse desde 1ºESO hasta 2ºBTO. Si no se ha cursado desde 1º y después se quiere hacer, se puede.</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0"/>
                  </a:ext>
                </a:extLst>
              </a:tr>
              <a:tr h="533160">
                <a:tc>
                  <a:txBody>
                    <a:bodyPr/>
                    <a:lstStyle/>
                    <a:p>
                      <a:pPr defTabSz="914400">
                        <a:lnSpc>
                          <a:spcPct val="100000"/>
                        </a:lnSpc>
                      </a:pPr>
                      <a:r>
                        <a:rPr lang="es-ES" sz="1800" b="0" strike="noStrike" spc="-1">
                          <a:solidFill>
                            <a:schemeClr val="dk1"/>
                          </a:solidFill>
                          <a:latin typeface="Calibri"/>
                        </a:rPr>
                        <a:t>CONTENIDOS</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algn="just" defTabSz="914400">
                        <a:lnSpc>
                          <a:spcPct val="100000"/>
                        </a:lnSpc>
                      </a:pPr>
                      <a:r>
                        <a:rPr lang="es-ES" sz="1800" b="0" strike="noStrike" spc="-1">
                          <a:solidFill>
                            <a:srgbClr val="000000"/>
                          </a:solidFill>
                          <a:latin typeface="Calibri"/>
                        </a:rPr>
                        <a:t>Acercamiento a la lengua, cultura, civilización y costumbres francesas y países francófonos.</a:t>
                      </a:r>
                      <a:endParaRPr lang="es-ES" sz="1800" b="0" strike="noStrike" spc="-1">
                        <a:solidFill>
                          <a:srgbClr val="000000"/>
                        </a:solidFill>
                        <a:latin typeface="Arial"/>
                      </a:endParaRPr>
                    </a:p>
                    <a:p>
                      <a:pPr algn="just" defTabSz="914400">
                        <a:lnSpc>
                          <a:spcPct val="100000"/>
                        </a:lnSpc>
                      </a:pPr>
                      <a:r>
                        <a:rPr lang="es-ES" sz="1800" b="0" strike="noStrike" spc="-1">
                          <a:solidFill>
                            <a:srgbClr val="000000"/>
                          </a:solidFill>
                          <a:latin typeface="Calibri"/>
                        </a:rPr>
                        <a:t>Contacto con otras realidades para poder establecer comparaciones con el propio entorno.</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1"/>
                  </a:ext>
                </a:extLst>
              </a:tr>
              <a:tr h="2143440">
                <a:tc>
                  <a:txBody>
                    <a:bodyPr/>
                    <a:lstStyle/>
                    <a:p>
                      <a:pPr defTabSz="914400">
                        <a:lnSpc>
                          <a:spcPct val="100000"/>
                        </a:lnSpc>
                      </a:pPr>
                      <a:r>
                        <a:rPr lang="es-ES" sz="1800" b="0" strike="noStrike" spc="-1">
                          <a:solidFill>
                            <a:schemeClr val="dk1"/>
                          </a:solidFill>
                          <a:latin typeface="Calibri"/>
                        </a:rPr>
                        <a:t>METODOLOGÍA Y </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EVALUACIÓN</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E9EBF5"/>
                    </a:solidFill>
                  </a:tcPr>
                </a:tc>
                <a:tc>
                  <a:txBody>
                    <a:bodyPr/>
                    <a:lstStyle/>
                    <a:p>
                      <a:pPr algn="just" defTabSz="914400">
                        <a:lnSpc>
                          <a:spcPct val="100000"/>
                        </a:lnSpc>
                      </a:pPr>
                      <a:r>
                        <a:rPr lang="es-ES" sz="1800" b="0" strike="noStrike" spc="-1">
                          <a:solidFill>
                            <a:srgbClr val="000000"/>
                          </a:solidFill>
                          <a:latin typeface="Calibri"/>
                        </a:rPr>
                        <a:t>Se trabajan las destrezas básicas (comprensión y expresión escrita / comprensión y expresión oral) con una metodología activa y participativa dirigida a que el alumnado pueda llegar expresarse de forma oral y escrita. Se fomentará el uso de la TICs y trabajos en grupo.</a:t>
                      </a:r>
                      <a:endParaRPr lang="es-ES" sz="1800" b="0" strike="noStrike" spc="-1">
                        <a:solidFill>
                          <a:srgbClr val="000000"/>
                        </a:solidFill>
                        <a:latin typeface="Arial"/>
                      </a:endParaRPr>
                    </a:p>
                    <a:p>
                      <a:pPr algn="just" defTabSz="914400">
                        <a:lnSpc>
                          <a:spcPct val="100000"/>
                        </a:lnSpc>
                      </a:pPr>
                      <a:r>
                        <a:rPr lang="en-US" sz="1800" b="0" strike="noStrike" spc="-1">
                          <a:solidFill>
                            <a:schemeClr val="dk1"/>
                          </a:solidFill>
                          <a:latin typeface="Calibri"/>
                        </a:rPr>
                        <a:t>En Bachillerato se prepara además al alumnado a nivel textual para la EVAU, con el objeto de que pueda examinarse de Francés además de Inglés, o sólo de Francés</a:t>
                      </a:r>
                      <a:endParaRPr lang="es-ES" sz="1800" b="0" strike="noStrike" spc="-1">
                        <a:solidFill>
                          <a:srgbClr val="000000"/>
                        </a:solidFill>
                        <a:latin typeface="Arial"/>
                      </a:endParaRPr>
                    </a:p>
                    <a:p>
                      <a:pPr algn="just" defTabSz="914400">
                        <a:lnSpc>
                          <a:spcPct val="100000"/>
                        </a:lnSpc>
                      </a:pPr>
                      <a:r>
                        <a:rPr lang="es-ES" sz="1800" b="0" strike="noStrike" spc="-1">
                          <a:solidFill>
                            <a:srgbClr val="000000"/>
                          </a:solidFill>
                          <a:latin typeface="Calibri"/>
                        </a:rPr>
                        <a:t>Se evalúan todas las destrezas básicas, así como el vocabulario y la gramática, utilizando diversos instrumentos: pruebas específicas, trabajos, presentaciones, actividades en clase y en casa ...</a:t>
                      </a:r>
                      <a:endParaRPr lang="es-ES" sz="1800" b="0" strike="noStrike" spc="-1">
                        <a:solidFill>
                          <a:srgbClr val="000000"/>
                        </a:solidFill>
                        <a:latin typeface="Arial"/>
                      </a:endParaRPr>
                    </a:p>
                    <a:p>
                      <a:pPr defTabSz="914400">
                        <a:lnSpc>
                          <a:spcPct val="100000"/>
                        </a:lnSpc>
                      </a:pP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2"/>
                  </a:ext>
                </a:extLst>
              </a:tr>
              <a:tr h="1453320">
                <a:tc>
                  <a:txBody>
                    <a:bodyPr/>
                    <a:lstStyle/>
                    <a:p>
                      <a:pPr defTabSz="914400">
                        <a:lnSpc>
                          <a:spcPct val="100000"/>
                        </a:lnSpc>
                      </a:pPr>
                      <a:r>
                        <a:rPr lang="es-ES" sz="1800" b="0" strike="noStrike" spc="-1">
                          <a:solidFill>
                            <a:schemeClr val="dk1"/>
                          </a:solidFill>
                          <a:latin typeface="Calibri"/>
                        </a:rPr>
                        <a:t>SALIDAS/</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RELACIÓN CON </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ESTUDIOS </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POSTERIORES</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algn="just" defTabSz="914400">
                        <a:lnSpc>
                          <a:spcPct val="100000"/>
                        </a:lnSpc>
                      </a:pPr>
                      <a:r>
                        <a:rPr lang="es-ES" sz="1800" b="0" strike="noStrike" spc="-1">
                          <a:solidFill>
                            <a:srgbClr val="000000"/>
                          </a:solidFill>
                          <a:latin typeface="Calibri"/>
                        </a:rPr>
                        <a:t>Estudios de grados relacionados con el francés: Estudios Franceses, Lenguas Modernas, Turismo, Traducción e Interpretación, etc, así como Ciclos Formativos de Grado Medio y Superior: Agencias de Viajes, Hostelería y Turismo...</a:t>
                      </a:r>
                      <a:endParaRPr lang="es-ES" sz="1800" b="0" strike="noStrike" spc="-1">
                        <a:solidFill>
                          <a:srgbClr val="000000"/>
                        </a:solidFill>
                        <a:latin typeface="Arial"/>
                      </a:endParaRPr>
                    </a:p>
                    <a:p>
                      <a:pPr algn="just" defTabSz="914400">
                        <a:lnSpc>
                          <a:spcPct val="100000"/>
                        </a:lnSpc>
                      </a:pPr>
                      <a:r>
                        <a:rPr lang="es-ES" sz="1800" b="0" strike="noStrike" spc="-1">
                          <a:solidFill>
                            <a:srgbClr val="000000"/>
                          </a:solidFill>
                          <a:latin typeface="Calibri"/>
                        </a:rPr>
                        <a:t>Además puede abrir puertas para ejercer cualquier carrera o profesión en Francia o algún país francófono.</a:t>
                      </a:r>
                      <a:endParaRPr lang="es-ES" sz="1800" b="0" strike="noStrike" spc="-1">
                        <a:solidFill>
                          <a:srgbClr val="000000"/>
                        </a:solidFill>
                        <a:latin typeface="Arial"/>
                      </a:endParaRPr>
                    </a:p>
                    <a:p>
                      <a:pPr defTabSz="914400">
                        <a:lnSpc>
                          <a:spcPct val="100000"/>
                        </a:lnSpc>
                      </a:pP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PlaceHolder 1"/>
          <p:cNvSpPr>
            <a:spLocks noGrp="1"/>
          </p:cNvSpPr>
          <p:nvPr>
            <p:ph type="title"/>
          </p:nvPr>
        </p:nvSpPr>
        <p:spPr>
          <a:xfrm>
            <a:off x="1523880" y="1122480"/>
            <a:ext cx="9143640" cy="2387160"/>
          </a:xfrm>
          <a:prstGeom prst="rect">
            <a:avLst/>
          </a:prstGeom>
          <a:noFill/>
          <a:ln w="0">
            <a:noFill/>
          </a:ln>
        </p:spPr>
        <p:txBody>
          <a:bodyPr lIns="91440" tIns="45720" rIns="91440" bIns="45720" anchor="b">
            <a:noAutofit/>
          </a:bodyPr>
          <a:lstStyle/>
          <a:p>
            <a:pPr indent="0" algn="ctr" defTabSz="914400">
              <a:lnSpc>
                <a:spcPct val="90000"/>
              </a:lnSpc>
              <a:buNone/>
            </a:pPr>
            <a:r>
              <a:rPr lang="es-ES" sz="6000" b="0" strike="noStrike" spc="-1">
                <a:solidFill>
                  <a:schemeClr val="dk1"/>
                </a:solidFill>
                <a:latin typeface="Calibri Light"/>
                <a:ea typeface="Calibri Light"/>
              </a:rPr>
              <a:t>OPTATIVAS 2º BACHILLERATO</a:t>
            </a:r>
            <a:endParaRPr lang="en-US" sz="6000" b="0" strike="noStrike" spc="-1">
              <a:solidFill>
                <a:schemeClr val="dk1"/>
              </a:solidFill>
              <a:latin typeface="Calibri"/>
            </a:endParaRPr>
          </a:p>
        </p:txBody>
      </p:sp>
      <p:sp>
        <p:nvSpPr>
          <p:cNvPr id="137" name="PlaceHolder 2"/>
          <p:cNvSpPr>
            <a:spLocks noGrp="1"/>
          </p:cNvSpPr>
          <p:nvPr>
            <p:ph type="subTitle"/>
          </p:nvPr>
        </p:nvSpPr>
        <p:spPr>
          <a:xfrm>
            <a:off x="1523880" y="3602160"/>
            <a:ext cx="9143640" cy="1655280"/>
          </a:xfrm>
          <a:prstGeom prst="rect">
            <a:avLst/>
          </a:prstGeom>
          <a:noFill/>
          <a:ln w="0">
            <a:noFill/>
          </a:ln>
        </p:spPr>
        <p:txBody>
          <a:bodyPr lIns="91440" tIns="45720" rIns="91440" bIns="45720" anchor="t">
            <a:normAutofit fontScale="54148" lnSpcReduction="20000"/>
          </a:bodyPr>
          <a:lstStyle/>
          <a:p>
            <a:pPr algn="ctr">
              <a:spcBef>
                <a:spcPts val="1001"/>
              </a:spcBef>
              <a:tabLst>
                <a:tab pos="0" algn="l"/>
              </a:tabLst>
            </a:pPr>
            <a:r>
              <a:rPr lang="es-ES" sz="2400" spc="-1" dirty="0">
                <a:solidFill>
                  <a:schemeClr val="dk1"/>
                </a:solidFill>
                <a:latin typeface="Calibri"/>
                <a:ea typeface="Calibri"/>
              </a:rPr>
              <a:t>PROYECTOS ARTÍSTICOS DE MÚSICA, DANZA Y ARTE DRAMÁTICO</a:t>
            </a:r>
            <a:endParaRPr lang="es-ES" sz="2400" b="0" strike="noStrike" spc="-1" dirty="0">
              <a:solidFill>
                <a:schemeClr val="dk1"/>
              </a:solidFill>
              <a:latin typeface="Calibri"/>
              <a:ea typeface="Calibri"/>
            </a:endParaRPr>
          </a:p>
          <a:p>
            <a:pPr indent="0" algn="ctr" defTabSz="914400">
              <a:lnSpc>
                <a:spcPct val="90000"/>
              </a:lnSpc>
              <a:spcBef>
                <a:spcPts val="1001"/>
              </a:spcBef>
              <a:buNone/>
              <a:tabLst>
                <a:tab pos="0" algn="l"/>
              </a:tabLst>
            </a:pPr>
            <a:r>
              <a:rPr lang="es-ES" sz="2400" b="0" strike="noStrike" spc="-1" dirty="0">
                <a:solidFill>
                  <a:schemeClr val="dk1"/>
                </a:solidFill>
                <a:latin typeface="Calibri"/>
                <a:ea typeface="Calibri"/>
              </a:rPr>
              <a:t>FUNDAMENTOS DE ADMINISTRACIÓN Y GESTIÓN</a:t>
            </a:r>
            <a:endParaRPr lang="es-ES" sz="2400" b="0" strike="noStrike" spc="-1" dirty="0">
              <a:solidFill>
                <a:schemeClr val="dk1"/>
              </a:solidFill>
              <a:latin typeface="Arial"/>
            </a:endParaRPr>
          </a:p>
          <a:p>
            <a:pPr indent="0" algn="ctr" defTabSz="914400">
              <a:lnSpc>
                <a:spcPct val="90000"/>
              </a:lnSpc>
              <a:spcBef>
                <a:spcPts val="1001"/>
              </a:spcBef>
              <a:buNone/>
              <a:tabLst>
                <a:tab pos="0" algn="l"/>
              </a:tabLst>
            </a:pPr>
            <a:r>
              <a:rPr lang="es-ES" sz="2400" b="0" strike="noStrike" spc="-1" dirty="0">
                <a:solidFill>
                  <a:schemeClr val="dk1"/>
                </a:solidFill>
                <a:latin typeface="Calibri"/>
                <a:ea typeface="Calibri"/>
              </a:rPr>
              <a:t>CREACIÓN DE CONTENIDOS ARTÍSTICOS Y AUDIOVISUALES</a:t>
            </a:r>
            <a:endParaRPr lang="es-ES" sz="2400" b="0" strike="noStrike" spc="-1" dirty="0">
              <a:solidFill>
                <a:schemeClr val="dk1"/>
              </a:solidFill>
              <a:latin typeface="Arial"/>
            </a:endParaRPr>
          </a:p>
          <a:p>
            <a:pPr indent="0" algn="ctr" defTabSz="914400">
              <a:lnSpc>
                <a:spcPct val="90000"/>
              </a:lnSpc>
              <a:spcBef>
                <a:spcPts val="1001"/>
              </a:spcBef>
              <a:buNone/>
              <a:tabLst>
                <a:tab pos="0" algn="l"/>
              </a:tabLst>
            </a:pPr>
            <a:r>
              <a:rPr lang="es-ES" sz="2400" b="0" strike="noStrike" spc="-1" dirty="0">
                <a:solidFill>
                  <a:schemeClr val="dk1"/>
                </a:solidFill>
                <a:latin typeface="Calibri"/>
                <a:ea typeface="Calibri"/>
              </a:rPr>
              <a:t>GEOLOGÍA Y CIENCIAS AMBIENTALES</a:t>
            </a:r>
            <a:endParaRPr lang="es-ES" sz="2400" b="0" strike="noStrike" spc="-1" dirty="0">
              <a:solidFill>
                <a:schemeClr val="dk1"/>
              </a:solidFill>
              <a:latin typeface="Arial"/>
            </a:endParaRPr>
          </a:p>
          <a:p>
            <a:pPr indent="0" algn="ctr" defTabSz="914400">
              <a:lnSpc>
                <a:spcPct val="90000"/>
              </a:lnSpc>
              <a:spcBef>
                <a:spcPts val="1001"/>
              </a:spcBef>
              <a:buNone/>
              <a:tabLst>
                <a:tab pos="0" algn="l"/>
              </a:tabLst>
            </a:pPr>
            <a:r>
              <a:rPr lang="es-ES" sz="2400" b="0" strike="noStrike" spc="-1" dirty="0">
                <a:solidFill>
                  <a:schemeClr val="dk1"/>
                </a:solidFill>
                <a:latin typeface="Calibri"/>
                <a:ea typeface="Calibri"/>
              </a:rPr>
              <a:t>INVESTIGACIÓN Y DESARROLLO CIENTÍFICO</a:t>
            </a:r>
            <a:endParaRPr lang="es-ES" sz="2400" b="0" strike="noStrike" spc="-1" dirty="0">
              <a:solidFill>
                <a:schemeClr val="dk1"/>
              </a:solidFill>
              <a:latin typeface="Arial"/>
            </a:endParaRPr>
          </a:p>
          <a:p>
            <a:pPr indent="0" algn="ctr" defTabSz="914400">
              <a:lnSpc>
                <a:spcPct val="90000"/>
              </a:lnSpc>
              <a:spcBef>
                <a:spcPts val="1001"/>
              </a:spcBef>
              <a:buNone/>
              <a:tabLst>
                <a:tab pos="0" algn="l"/>
              </a:tabLst>
            </a:pPr>
            <a:r>
              <a:rPr lang="es-ES" sz="2400" b="0" strike="noStrike" spc="-1" dirty="0">
                <a:solidFill>
                  <a:schemeClr val="dk1"/>
                </a:solidFill>
                <a:latin typeface="Calibri"/>
                <a:ea typeface="Calibri"/>
              </a:rPr>
              <a:t>FRANCÉS</a:t>
            </a:r>
            <a:endParaRPr lang="es-ES" sz="2400" b="0" strike="noStrike" spc="-1" dirty="0">
              <a:solidFill>
                <a:schemeClr val="dk1"/>
              </a:solidFill>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8" name="Tabla 2"/>
          <p:cNvGraphicFramePr/>
          <p:nvPr>
            <p:extLst>
              <p:ext uri="{D42A27DB-BD31-4B8C-83A1-F6EECF244321}">
                <p14:modId xmlns:p14="http://schemas.microsoft.com/office/powerpoint/2010/main" val="3751215526"/>
              </p:ext>
            </p:extLst>
          </p:nvPr>
        </p:nvGraphicFramePr>
        <p:xfrm>
          <a:off x="387048" y="1052285"/>
          <a:ext cx="10934442" cy="5114585"/>
        </p:xfrm>
        <a:graphic>
          <a:graphicData uri="http://schemas.openxmlformats.org/drawingml/2006/table">
            <a:tbl>
              <a:tblPr/>
              <a:tblGrid>
                <a:gridCol w="2365418">
                  <a:extLst>
                    <a:ext uri="{9D8B030D-6E8A-4147-A177-3AD203B41FA5}">
                      <a16:colId xmlns:a16="http://schemas.microsoft.com/office/drawing/2014/main" val="20000"/>
                    </a:ext>
                  </a:extLst>
                </a:gridCol>
                <a:gridCol w="8569024">
                  <a:extLst>
                    <a:ext uri="{9D8B030D-6E8A-4147-A177-3AD203B41FA5}">
                      <a16:colId xmlns:a16="http://schemas.microsoft.com/office/drawing/2014/main" val="20001"/>
                    </a:ext>
                  </a:extLst>
                </a:gridCol>
              </a:tblGrid>
              <a:tr h="657616">
                <a:tc>
                  <a:txBody>
                    <a:bodyPr/>
                    <a:lstStyle/>
                    <a:p>
                      <a:pPr defTabSz="914400">
                        <a:lnSpc>
                          <a:spcPct val="100000"/>
                        </a:lnSpc>
                      </a:pPr>
                      <a:r>
                        <a:rPr lang="es-ES" sz="1800" b="0" strike="noStrike" spc="-1" dirty="0">
                          <a:solidFill>
                            <a:srgbClr val="000000"/>
                          </a:solidFill>
                          <a:latin typeface="Calibri"/>
                        </a:rPr>
                        <a:t>DESCRIPCIÓN DE LA MATERIA</a:t>
                      </a:r>
                      <a:endParaRPr lang="es-ES" sz="1800" b="0" strike="noStrike" spc="-1" dirty="0">
                        <a:solidFill>
                          <a:srgbClr val="000000"/>
                        </a:solidFill>
                        <a:latin typeface="Times New Roman"/>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4472C4"/>
                    </a:solidFill>
                  </a:tcPr>
                </a:tc>
                <a:tc>
                  <a:txBody>
                    <a:bodyPr/>
                    <a:lstStyle/>
                    <a:p>
                      <a:pPr lvl="0">
                        <a:buNone/>
                      </a:pPr>
                      <a:r>
                        <a:rPr lang="es-ES" sz="1100" b="1" i="0" u="none" strike="noStrike" spc="-1" noProof="0" dirty="0">
                          <a:solidFill>
                            <a:schemeClr val="tx1"/>
                          </a:solidFill>
                          <a:latin typeface="Consolas"/>
                        </a:rPr>
                        <a:t>¿Te apasiona la música, el teatro o la danza? En esta materia serás el creador de tu propio espectáculo. Desde la idea inicial hasta la puesta en escena, explorarás el proceso artístico en un ambiente colaborativo y creativo. Aprenderás a fusionar disciplinas, a desarrollar tu expresión artística y a trabajar en equipo para d</a:t>
                      </a:r>
                      <a:r>
                        <a:rPr lang="es-ES" sz="1100" b="0" i="0" u="none" strike="noStrike" spc="-1" noProof="0" dirty="0">
                          <a:solidFill>
                            <a:srgbClr val="FFFFFF"/>
                          </a:solidFill>
                          <a:latin typeface="Consolas"/>
                        </a:rPr>
                        <a:t>ar vida a un proyecto único.</a:t>
                      </a:r>
                      <a:endParaRPr lang="es-ES" sz="1100">
                        <a:latin typeface="Consolas"/>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0"/>
                  </a:ext>
                </a:extLst>
              </a:tr>
              <a:tr h="908136">
                <a:tc>
                  <a:txBody>
                    <a:bodyPr/>
                    <a:lstStyle/>
                    <a:p>
                      <a:pPr defTabSz="914400">
                        <a:lnSpc>
                          <a:spcPct val="100000"/>
                        </a:lnSpc>
                      </a:pPr>
                      <a:r>
                        <a:rPr lang="es-ES" sz="1800" b="0" strike="noStrike" spc="-1" dirty="0">
                          <a:solidFill>
                            <a:schemeClr val="dk1"/>
                          </a:solidFill>
                          <a:latin typeface="Calibri"/>
                        </a:rPr>
                        <a:t>CONTENIDOS</a:t>
                      </a:r>
                      <a:endParaRPr lang="es-ES" sz="1800" b="0" strike="noStrike" spc="-1" dirty="0">
                        <a:solidFill>
                          <a:srgbClr val="000000"/>
                        </a:solidFill>
                        <a:latin typeface="Times New Roman"/>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lvl="0" algn="just">
                        <a:lnSpc>
                          <a:spcPct val="100000"/>
                        </a:lnSpc>
                        <a:spcBef>
                          <a:spcPts val="0"/>
                        </a:spcBef>
                        <a:spcAft>
                          <a:spcPts val="0"/>
                        </a:spcAft>
                        <a:buNone/>
                      </a:pPr>
                      <a:r>
                        <a:rPr lang="es-ES" sz="1100" b="0" i="0" u="none" strike="noStrike" spc="-1" noProof="0" dirty="0">
                          <a:solidFill>
                            <a:schemeClr val="dk1"/>
                          </a:solidFill>
                          <a:latin typeface="Consolas"/>
                        </a:rPr>
                        <a:t>🎭 </a:t>
                      </a:r>
                      <a:r>
                        <a:rPr lang="es-ES" sz="1100" b="1" i="0" u="none" strike="noStrike" spc="-1" noProof="0" dirty="0">
                          <a:solidFill>
                            <a:schemeClr val="dk1"/>
                          </a:solidFill>
                          <a:latin typeface="Consolas"/>
                        </a:rPr>
                        <a:t>Creación y desarrollo de proyectos escénicos</a:t>
                      </a:r>
                      <a:r>
                        <a:rPr lang="es-ES" sz="1100" b="0" i="0" u="none" strike="noStrike" spc="-1" noProof="0" dirty="0">
                          <a:solidFill>
                            <a:schemeClr val="dk1"/>
                          </a:solidFill>
                          <a:latin typeface="Consolas"/>
                        </a:rPr>
                        <a:t>, desde la idea inicial hasta la representación final.</a:t>
                      </a:r>
                      <a:endParaRPr lang="es-ES" sz="1100">
                        <a:latin typeface="Consolas"/>
                      </a:endParaRPr>
                    </a:p>
                    <a:p>
                      <a:pPr lvl="0" algn="just">
                        <a:lnSpc>
                          <a:spcPct val="100000"/>
                        </a:lnSpc>
                        <a:spcBef>
                          <a:spcPts val="0"/>
                        </a:spcBef>
                        <a:spcAft>
                          <a:spcPts val="0"/>
                        </a:spcAft>
                        <a:buNone/>
                      </a:pPr>
                      <a:r>
                        <a:rPr lang="es-ES" sz="1100" b="0" i="0" u="none" strike="noStrike" spc="-1" noProof="0" dirty="0">
                          <a:solidFill>
                            <a:schemeClr val="dk1"/>
                          </a:solidFill>
                          <a:latin typeface="Consolas"/>
                        </a:rPr>
                        <a:t>🎶 </a:t>
                      </a:r>
                      <a:r>
                        <a:rPr lang="es-ES" sz="1100" b="1" i="0" u="none" strike="noStrike" spc="-1" noProof="0" dirty="0">
                          <a:solidFill>
                            <a:schemeClr val="dk1"/>
                          </a:solidFill>
                          <a:latin typeface="Consolas"/>
                        </a:rPr>
                        <a:t>Técnicas de interpretación musical, danza y teatro</a:t>
                      </a:r>
                      <a:r>
                        <a:rPr lang="es-ES" sz="1100" b="0" i="0" u="none" strike="noStrike" spc="-1" noProof="0" dirty="0">
                          <a:solidFill>
                            <a:schemeClr val="dk1"/>
                          </a:solidFill>
                          <a:latin typeface="Consolas"/>
                        </a:rPr>
                        <a:t> para potenciar la expresión artística.</a:t>
                      </a:r>
                      <a:endParaRPr lang="es-ES" sz="1100">
                        <a:latin typeface="Consolas"/>
                      </a:endParaRPr>
                    </a:p>
                    <a:p>
                      <a:pPr lvl="0" algn="just">
                        <a:lnSpc>
                          <a:spcPct val="100000"/>
                        </a:lnSpc>
                        <a:spcBef>
                          <a:spcPts val="0"/>
                        </a:spcBef>
                        <a:spcAft>
                          <a:spcPts val="0"/>
                        </a:spcAft>
                        <a:buNone/>
                      </a:pPr>
                      <a:r>
                        <a:rPr lang="es-ES" sz="1100" b="0" i="0" u="none" strike="noStrike" spc="-1" noProof="0" dirty="0">
                          <a:solidFill>
                            <a:schemeClr val="dk1"/>
                          </a:solidFill>
                          <a:latin typeface="Consolas"/>
                        </a:rPr>
                        <a:t>🤝 </a:t>
                      </a:r>
                      <a:r>
                        <a:rPr lang="es-ES" sz="1100" b="1" i="0" u="none" strike="noStrike" spc="-1" noProof="0" dirty="0">
                          <a:solidFill>
                            <a:schemeClr val="dk1"/>
                          </a:solidFill>
                          <a:latin typeface="Consolas"/>
                        </a:rPr>
                        <a:t>Trabajo en equipo y producción escénica</a:t>
                      </a:r>
                      <a:r>
                        <a:rPr lang="es-ES" sz="1100" b="0" i="0" u="none" strike="noStrike" spc="-1" noProof="0" dirty="0">
                          <a:solidFill>
                            <a:schemeClr val="dk1"/>
                          </a:solidFill>
                          <a:latin typeface="Consolas"/>
                        </a:rPr>
                        <a:t>, incluyendo escenografía, vestuario e iluminación.</a:t>
                      </a:r>
                      <a:endParaRPr lang="es-ES" sz="1100">
                        <a:latin typeface="Consolas"/>
                      </a:endParaRPr>
                    </a:p>
                    <a:p>
                      <a:pPr lvl="0" algn="just">
                        <a:lnSpc>
                          <a:spcPct val="100000"/>
                        </a:lnSpc>
                        <a:spcBef>
                          <a:spcPts val="0"/>
                        </a:spcBef>
                        <a:spcAft>
                          <a:spcPts val="0"/>
                        </a:spcAft>
                        <a:buNone/>
                      </a:pPr>
                      <a:r>
                        <a:rPr lang="es-ES" sz="1100" b="0" i="0" u="none" strike="noStrike" spc="-1" noProof="0" dirty="0">
                          <a:solidFill>
                            <a:schemeClr val="dk1"/>
                          </a:solidFill>
                          <a:latin typeface="Consolas"/>
                        </a:rPr>
                        <a:t>🌟 </a:t>
                      </a:r>
                      <a:r>
                        <a:rPr lang="es-ES" sz="1100" b="1" i="0" u="none" strike="noStrike" spc="-1" noProof="0" dirty="0">
                          <a:solidFill>
                            <a:schemeClr val="dk1"/>
                          </a:solidFill>
                          <a:latin typeface="Consolas"/>
                        </a:rPr>
                        <a:t>Fusión de disciplinas artísticas</a:t>
                      </a:r>
                      <a:r>
                        <a:rPr lang="es-ES" sz="1100" b="0" i="0" u="none" strike="noStrike" spc="-1" noProof="0" dirty="0">
                          <a:solidFill>
                            <a:schemeClr val="dk1"/>
                          </a:solidFill>
                          <a:latin typeface="Consolas"/>
                        </a:rPr>
                        <a:t> para crear espectáculos innovadores y originales.</a:t>
                      </a:r>
                      <a:endParaRPr lang="es-ES" sz="1100">
                        <a:latin typeface="Consolas"/>
                      </a:endParaRPr>
                    </a:p>
                    <a:p>
                      <a:pPr lvl="0" algn="just">
                        <a:lnSpc>
                          <a:spcPct val="100000"/>
                        </a:lnSpc>
                        <a:spcBef>
                          <a:spcPts val="0"/>
                        </a:spcBef>
                        <a:spcAft>
                          <a:spcPts val="0"/>
                        </a:spcAft>
                        <a:buNone/>
                      </a:pPr>
                      <a:r>
                        <a:rPr lang="es-ES" sz="1100" b="0" i="0" u="none" strike="noStrike" spc="-1" noProof="0" dirty="0">
                          <a:solidFill>
                            <a:schemeClr val="dk1"/>
                          </a:solidFill>
                          <a:latin typeface="Consolas"/>
                        </a:rPr>
                        <a:t>🚀 </a:t>
                      </a:r>
                      <a:r>
                        <a:rPr lang="es-ES" sz="1100" b="1" i="0" u="none" strike="noStrike" spc="-1" noProof="0" dirty="0">
                          <a:solidFill>
                            <a:schemeClr val="dk1"/>
                          </a:solidFill>
                          <a:latin typeface="Consolas"/>
                        </a:rPr>
                        <a:t>Uso de la voz, el cuerpo y el espacio escénico</a:t>
                      </a:r>
                      <a:r>
                        <a:rPr lang="es-ES" sz="1100" b="0" i="0" u="none" strike="noStrike" spc="-1" noProof="0" dirty="0">
                          <a:solidFill>
                            <a:schemeClr val="dk1"/>
                          </a:solidFill>
                          <a:latin typeface="Consolas"/>
                        </a:rPr>
                        <a:t> para comunicar emociones y contar historias.</a:t>
                      </a:r>
                      <a:endParaRPr lang="es-ES" sz="1100">
                        <a:latin typeface="Consolas"/>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1"/>
                  </a:ext>
                </a:extLst>
              </a:tr>
              <a:tr h="1189972">
                <a:tc>
                  <a:txBody>
                    <a:bodyPr/>
                    <a:lstStyle/>
                    <a:p>
                      <a:pPr defTabSz="914400">
                        <a:lnSpc>
                          <a:spcPct val="100000"/>
                        </a:lnSpc>
                      </a:pPr>
                      <a:r>
                        <a:rPr lang="es-ES" sz="1800" b="0" strike="noStrike" spc="-1" dirty="0">
                          <a:solidFill>
                            <a:schemeClr val="dk1"/>
                          </a:solidFill>
                          <a:latin typeface="Calibri"/>
                        </a:rPr>
                        <a:t>METODOLOGÍA Y </a:t>
                      </a:r>
                      <a:endParaRPr lang="es-ES" sz="1800" b="0" strike="noStrike" spc="-1" dirty="0">
                        <a:solidFill>
                          <a:srgbClr val="000000"/>
                        </a:solidFill>
                        <a:latin typeface="Times New Roman"/>
                      </a:endParaRPr>
                    </a:p>
                    <a:p>
                      <a:pPr defTabSz="914400">
                        <a:lnSpc>
                          <a:spcPct val="100000"/>
                        </a:lnSpc>
                      </a:pPr>
                      <a:r>
                        <a:rPr lang="es-ES" sz="1800" b="0" strike="noStrike" spc="-1" dirty="0">
                          <a:solidFill>
                            <a:schemeClr val="dk1"/>
                          </a:solidFill>
                          <a:latin typeface="Calibri"/>
                        </a:rPr>
                        <a:t>EVALUACIÓN</a:t>
                      </a:r>
                      <a:endParaRPr lang="es-ES" sz="1800" b="0" strike="noStrike" spc="-1" dirty="0">
                        <a:solidFill>
                          <a:srgbClr val="000000"/>
                        </a:solidFill>
                        <a:latin typeface="Times New Roman"/>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E9EBF5"/>
                    </a:solidFill>
                  </a:tcPr>
                </a:tc>
                <a:tc>
                  <a:txBody>
                    <a:bodyPr/>
                    <a:lstStyle/>
                    <a:p>
                      <a:pPr lvl="0" algn="just">
                        <a:lnSpc>
                          <a:spcPct val="100000"/>
                        </a:lnSpc>
                        <a:spcBef>
                          <a:spcPts val="0"/>
                        </a:spcBef>
                        <a:spcAft>
                          <a:spcPts val="0"/>
                        </a:spcAft>
                        <a:buNone/>
                      </a:pPr>
                      <a:r>
                        <a:rPr lang="es-ES" sz="1100" b="0" i="0" u="none" strike="noStrike" spc="-1" noProof="0" dirty="0">
                          <a:solidFill>
                            <a:schemeClr val="dk1"/>
                          </a:solidFill>
                          <a:latin typeface="Consolas"/>
                        </a:rPr>
                        <a:t>🎭 </a:t>
                      </a:r>
                      <a:r>
                        <a:rPr lang="es-ES" sz="1100" b="1" i="0" u="none" strike="noStrike" spc="-1" noProof="0" dirty="0">
                          <a:solidFill>
                            <a:schemeClr val="dk1"/>
                          </a:solidFill>
                          <a:latin typeface="Consolas"/>
                        </a:rPr>
                        <a:t>Aprendizaje práctico y experiencial</a:t>
                      </a:r>
                      <a:r>
                        <a:rPr lang="es-ES" sz="1100" b="0" i="0" u="none" strike="noStrike" spc="-1" noProof="0" dirty="0">
                          <a:solidFill>
                            <a:schemeClr val="dk1"/>
                          </a:solidFill>
                          <a:latin typeface="Consolas"/>
                        </a:rPr>
                        <a:t>: aprenderás haciendo, explorando y experimentando con las artes escénicas.</a:t>
                      </a:r>
                      <a:endParaRPr lang="es-ES" sz="1100">
                        <a:latin typeface="Consolas"/>
                      </a:endParaRPr>
                    </a:p>
                    <a:p>
                      <a:pPr lvl="0" algn="just">
                        <a:lnSpc>
                          <a:spcPct val="100000"/>
                        </a:lnSpc>
                        <a:spcBef>
                          <a:spcPts val="0"/>
                        </a:spcBef>
                        <a:spcAft>
                          <a:spcPts val="0"/>
                        </a:spcAft>
                        <a:buNone/>
                      </a:pPr>
                      <a:r>
                        <a:rPr lang="es-ES" sz="1100" b="0" i="0" u="none" strike="noStrike" spc="-1" noProof="0" dirty="0">
                          <a:solidFill>
                            <a:schemeClr val="dk1"/>
                          </a:solidFill>
                          <a:latin typeface="Consolas"/>
                        </a:rPr>
                        <a:t>🎶 </a:t>
                      </a:r>
                      <a:r>
                        <a:rPr lang="es-ES" sz="1100" b="1" i="0" u="none" strike="noStrike" spc="-1" noProof="0" dirty="0">
                          <a:solidFill>
                            <a:schemeClr val="dk1"/>
                          </a:solidFill>
                          <a:latin typeface="Consolas"/>
                        </a:rPr>
                        <a:t>Trabajo en equipo y colaboración</a:t>
                      </a:r>
                      <a:r>
                        <a:rPr lang="es-ES" sz="1100" b="0" i="0" u="none" strike="noStrike" spc="-1" noProof="0" dirty="0">
                          <a:solidFill>
                            <a:schemeClr val="dk1"/>
                          </a:solidFill>
                          <a:latin typeface="Consolas"/>
                        </a:rPr>
                        <a:t>: crearás y desarrollarás proyectos junto a tus compañeros, potenciando el aprendizaje cooperativo.</a:t>
                      </a:r>
                      <a:endParaRPr lang="es-ES" sz="1100">
                        <a:latin typeface="Consolas"/>
                      </a:endParaRPr>
                    </a:p>
                    <a:p>
                      <a:pPr lvl="0" algn="just">
                        <a:lnSpc>
                          <a:spcPct val="100000"/>
                        </a:lnSpc>
                        <a:spcBef>
                          <a:spcPts val="0"/>
                        </a:spcBef>
                        <a:spcAft>
                          <a:spcPts val="0"/>
                        </a:spcAft>
                        <a:buNone/>
                      </a:pPr>
                      <a:r>
                        <a:rPr lang="es-ES" sz="1100" b="0" i="0" u="none" strike="noStrike" spc="-1" noProof="0" dirty="0">
                          <a:solidFill>
                            <a:schemeClr val="dk1"/>
                          </a:solidFill>
                          <a:latin typeface="Consolas"/>
                        </a:rPr>
                        <a:t>🌟 </a:t>
                      </a:r>
                      <a:r>
                        <a:rPr lang="es-ES" sz="1100" b="1" i="0" u="none" strike="noStrike" spc="-1" noProof="0" dirty="0">
                          <a:solidFill>
                            <a:schemeClr val="dk1"/>
                          </a:solidFill>
                          <a:latin typeface="Consolas"/>
                        </a:rPr>
                        <a:t>Enfoque creativo e interdisciplinar</a:t>
                      </a:r>
                      <a:r>
                        <a:rPr lang="es-ES" sz="1100" b="0" i="0" u="none" strike="noStrike" spc="-1" noProof="0" dirty="0">
                          <a:solidFill>
                            <a:schemeClr val="dk1"/>
                          </a:solidFill>
                          <a:latin typeface="Consolas"/>
                        </a:rPr>
                        <a:t>: combinaremos música, danza y teatro para construir espectáculos únicos y originales.</a:t>
                      </a:r>
                      <a:endParaRPr lang="es-ES" sz="1100">
                        <a:latin typeface="Consolas"/>
                      </a:endParaRPr>
                    </a:p>
                    <a:p>
                      <a:pPr lvl="0" algn="just">
                        <a:lnSpc>
                          <a:spcPct val="100000"/>
                        </a:lnSpc>
                        <a:spcBef>
                          <a:spcPts val="0"/>
                        </a:spcBef>
                        <a:spcAft>
                          <a:spcPts val="0"/>
                        </a:spcAft>
                        <a:buNone/>
                      </a:pPr>
                      <a:r>
                        <a:rPr lang="es-ES" sz="1100" b="0" i="0" u="none" strike="noStrike" spc="-1" noProof="0" dirty="0">
                          <a:solidFill>
                            <a:schemeClr val="dk1"/>
                          </a:solidFill>
                          <a:latin typeface="Consolas"/>
                        </a:rPr>
                        <a:t>🎤 </a:t>
                      </a:r>
                      <a:r>
                        <a:rPr lang="es-ES" sz="1100" b="1" i="0" u="none" strike="noStrike" spc="-1" noProof="0" dirty="0">
                          <a:solidFill>
                            <a:schemeClr val="dk1"/>
                          </a:solidFill>
                          <a:latin typeface="Consolas"/>
                        </a:rPr>
                        <a:t>Ensayos, improvisaciones y representaciones</a:t>
                      </a:r>
                      <a:r>
                        <a:rPr lang="es-ES" sz="1100" b="0" i="0" u="none" strike="noStrike" spc="-1" noProof="0" dirty="0">
                          <a:solidFill>
                            <a:schemeClr val="dk1"/>
                          </a:solidFill>
                          <a:latin typeface="Consolas"/>
                        </a:rPr>
                        <a:t>: practicarás técnicas escénicas a través de dinámicas de juego, ejercicios y puestas en escena.</a:t>
                      </a:r>
                      <a:endParaRPr lang="es-ES" sz="1100">
                        <a:latin typeface="Consolas"/>
                      </a:endParaRPr>
                    </a:p>
                    <a:p>
                      <a:pPr lvl="0" algn="just">
                        <a:lnSpc>
                          <a:spcPct val="100000"/>
                        </a:lnSpc>
                        <a:spcBef>
                          <a:spcPts val="0"/>
                        </a:spcBef>
                        <a:spcAft>
                          <a:spcPts val="0"/>
                        </a:spcAft>
                        <a:buNone/>
                      </a:pPr>
                      <a:r>
                        <a:rPr lang="es-ES" sz="1100" b="0" i="0" u="none" strike="noStrike" spc="-1" noProof="0" dirty="0">
                          <a:solidFill>
                            <a:schemeClr val="dk1"/>
                          </a:solidFill>
                          <a:latin typeface="Consolas"/>
                        </a:rPr>
                        <a:t>🚀 </a:t>
                      </a:r>
                      <a:r>
                        <a:rPr lang="es-ES" sz="1100" b="1" i="0" u="none" strike="noStrike" spc="-1" noProof="0" dirty="0">
                          <a:solidFill>
                            <a:schemeClr val="dk1"/>
                          </a:solidFill>
                          <a:latin typeface="Consolas"/>
                        </a:rPr>
                        <a:t>Uso de la tecnología y medios audiovisuales</a:t>
                      </a:r>
                      <a:r>
                        <a:rPr lang="es-ES" sz="1100" b="0" i="0" u="none" strike="noStrike" spc="-1" noProof="0" dirty="0">
                          <a:solidFill>
                            <a:schemeClr val="dk1"/>
                          </a:solidFill>
                          <a:latin typeface="Consolas"/>
                        </a:rPr>
                        <a:t>: exploraremos herramientas digitales para la producción y difusión de los proyectos.</a:t>
                      </a:r>
                      <a:endParaRPr lang="es-ES" sz="1100">
                        <a:latin typeface="Consolas"/>
                      </a:endParaRPr>
                    </a:p>
                    <a:p>
                      <a:pPr lvl="0" defTabSz="914400">
                        <a:lnSpc>
                          <a:spcPct val="100000"/>
                        </a:lnSpc>
                        <a:buNone/>
                      </a:pPr>
                      <a:endParaRPr lang="es-ES" sz="1100" b="0" strike="noStrike" spc="-1" dirty="0">
                        <a:solidFill>
                          <a:schemeClr val="dk1"/>
                        </a:solidFill>
                        <a:latin typeface="Consolas"/>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2"/>
                  </a:ext>
                </a:extLst>
              </a:tr>
              <a:tr h="1487465">
                <a:tc>
                  <a:txBody>
                    <a:bodyPr/>
                    <a:lstStyle/>
                    <a:p>
                      <a:pPr defTabSz="914400">
                        <a:lnSpc>
                          <a:spcPct val="100000"/>
                        </a:lnSpc>
                      </a:pPr>
                      <a:r>
                        <a:rPr lang="es-ES" sz="1800" b="0" strike="noStrike" spc="-1" dirty="0">
                          <a:solidFill>
                            <a:schemeClr val="dk1"/>
                          </a:solidFill>
                          <a:latin typeface="Calibri"/>
                        </a:rPr>
                        <a:t>SALIDAS/</a:t>
                      </a:r>
                      <a:endParaRPr lang="es-ES" sz="1800" b="0" strike="noStrike" spc="-1" dirty="0">
                        <a:solidFill>
                          <a:srgbClr val="000000"/>
                        </a:solidFill>
                        <a:latin typeface="Times New Roman"/>
                      </a:endParaRPr>
                    </a:p>
                    <a:p>
                      <a:pPr defTabSz="914400">
                        <a:lnSpc>
                          <a:spcPct val="100000"/>
                        </a:lnSpc>
                      </a:pPr>
                      <a:r>
                        <a:rPr lang="es-ES" sz="1800" b="0" strike="noStrike" spc="-1" dirty="0">
                          <a:solidFill>
                            <a:schemeClr val="dk1"/>
                          </a:solidFill>
                          <a:latin typeface="Calibri"/>
                        </a:rPr>
                        <a:t>RELACIÓN CON </a:t>
                      </a:r>
                      <a:endParaRPr lang="es-ES" sz="1800" b="0" strike="noStrike" spc="-1" dirty="0">
                        <a:solidFill>
                          <a:srgbClr val="000000"/>
                        </a:solidFill>
                        <a:latin typeface="Times New Roman"/>
                      </a:endParaRPr>
                    </a:p>
                    <a:p>
                      <a:pPr defTabSz="914400">
                        <a:lnSpc>
                          <a:spcPct val="100000"/>
                        </a:lnSpc>
                      </a:pPr>
                      <a:r>
                        <a:rPr lang="es-ES" sz="1800" b="0" strike="noStrike" spc="-1" dirty="0">
                          <a:solidFill>
                            <a:schemeClr val="dk1"/>
                          </a:solidFill>
                          <a:latin typeface="Calibri"/>
                        </a:rPr>
                        <a:t>ESTUDIOS</a:t>
                      </a:r>
                      <a:endParaRPr lang="es-ES" sz="1800" b="0" strike="noStrike" spc="-1" dirty="0">
                        <a:solidFill>
                          <a:srgbClr val="000000"/>
                        </a:solidFill>
                        <a:latin typeface="Times New Roman"/>
                      </a:endParaRPr>
                    </a:p>
                    <a:p>
                      <a:pPr defTabSz="914400">
                        <a:lnSpc>
                          <a:spcPct val="100000"/>
                        </a:lnSpc>
                      </a:pPr>
                      <a:r>
                        <a:rPr lang="es-ES" sz="1800" b="0" strike="noStrike" spc="-1" dirty="0">
                          <a:solidFill>
                            <a:schemeClr val="dk1"/>
                          </a:solidFill>
                          <a:latin typeface="Calibri"/>
                        </a:rPr>
                        <a:t>POSTERIORES</a:t>
                      </a:r>
                      <a:endParaRPr lang="es-ES" sz="1800" b="0" strike="noStrike" spc="-1" dirty="0">
                        <a:solidFill>
                          <a:srgbClr val="000000"/>
                        </a:solidFill>
                        <a:latin typeface="Times New Roman"/>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lvl="0" algn="just">
                        <a:lnSpc>
                          <a:spcPct val="100000"/>
                        </a:lnSpc>
                        <a:spcBef>
                          <a:spcPts val="0"/>
                        </a:spcBef>
                        <a:spcAft>
                          <a:spcPts val="0"/>
                        </a:spcAft>
                        <a:buNone/>
                      </a:pPr>
                      <a:r>
                        <a:rPr lang="es-ES" sz="1100" b="0" i="0" u="none" strike="noStrike" spc="-1" noProof="0" dirty="0">
                          <a:solidFill>
                            <a:schemeClr val="dk1"/>
                          </a:solidFill>
                          <a:latin typeface="Consolas"/>
                        </a:rPr>
                        <a:t>🎼 </a:t>
                      </a:r>
                      <a:r>
                        <a:rPr lang="es-ES" sz="1100" b="1" i="0" u="none" strike="noStrike" spc="-1" noProof="0" dirty="0">
                          <a:solidFill>
                            <a:schemeClr val="dk1"/>
                          </a:solidFill>
                          <a:latin typeface="Consolas"/>
                        </a:rPr>
                        <a:t>Grados y estudios superiores en Música</a:t>
                      </a:r>
                      <a:r>
                        <a:rPr lang="es-ES" sz="1100" b="0" i="0" u="none" strike="noStrike" spc="-1" noProof="0" dirty="0">
                          <a:solidFill>
                            <a:schemeClr val="dk1"/>
                          </a:solidFill>
                          <a:latin typeface="Consolas"/>
                        </a:rPr>
                        <a:t> (Conservatorio, Musicología, Producción Musical).</a:t>
                      </a:r>
                      <a:endParaRPr lang="es-ES" sz="1100">
                        <a:latin typeface="Consolas"/>
                      </a:endParaRPr>
                    </a:p>
                    <a:p>
                      <a:pPr lvl="0" algn="just">
                        <a:lnSpc>
                          <a:spcPct val="100000"/>
                        </a:lnSpc>
                        <a:spcBef>
                          <a:spcPts val="0"/>
                        </a:spcBef>
                        <a:spcAft>
                          <a:spcPts val="0"/>
                        </a:spcAft>
                        <a:buNone/>
                      </a:pPr>
                      <a:r>
                        <a:rPr lang="es-ES" sz="1100" b="0" i="0" u="none" strike="noStrike" spc="-1" noProof="0" dirty="0">
                          <a:solidFill>
                            <a:schemeClr val="dk1"/>
                          </a:solidFill>
                          <a:latin typeface="Consolas"/>
                        </a:rPr>
                        <a:t>🎭 </a:t>
                      </a:r>
                      <a:r>
                        <a:rPr lang="es-ES" sz="1100" b="1" i="0" u="none" strike="noStrike" spc="-1" noProof="0" dirty="0">
                          <a:solidFill>
                            <a:schemeClr val="dk1"/>
                          </a:solidFill>
                          <a:latin typeface="Consolas"/>
                        </a:rPr>
                        <a:t>Arte Dramático y Escenografía</a:t>
                      </a:r>
                      <a:r>
                        <a:rPr lang="es-ES" sz="1100" b="0" i="0" u="none" strike="noStrike" spc="-1" noProof="0" dirty="0">
                          <a:solidFill>
                            <a:schemeClr val="dk1"/>
                          </a:solidFill>
                          <a:latin typeface="Consolas"/>
                        </a:rPr>
                        <a:t> (Interpretación, Dirección Escénica, Diseño de Espectáculos).</a:t>
                      </a:r>
                      <a:endParaRPr lang="es-ES" sz="1100">
                        <a:latin typeface="Consolas"/>
                      </a:endParaRPr>
                    </a:p>
                    <a:p>
                      <a:pPr lvl="0" algn="just">
                        <a:lnSpc>
                          <a:spcPct val="100000"/>
                        </a:lnSpc>
                        <a:spcBef>
                          <a:spcPts val="0"/>
                        </a:spcBef>
                        <a:spcAft>
                          <a:spcPts val="0"/>
                        </a:spcAft>
                        <a:buNone/>
                      </a:pPr>
                      <a:r>
                        <a:rPr lang="es-ES" sz="1100" b="0" i="0" u="none" strike="noStrike" spc="-1" noProof="0" dirty="0">
                          <a:solidFill>
                            <a:schemeClr val="dk1"/>
                          </a:solidFill>
                          <a:latin typeface="Consolas"/>
                        </a:rPr>
                        <a:t>💃 </a:t>
                      </a:r>
                      <a:r>
                        <a:rPr lang="es-ES" sz="1100" b="1" i="0" u="none" strike="noStrike" spc="-1" noProof="0" dirty="0">
                          <a:solidFill>
                            <a:schemeClr val="dk1"/>
                          </a:solidFill>
                          <a:latin typeface="Consolas"/>
                        </a:rPr>
                        <a:t>Danza y Coreografía</a:t>
                      </a:r>
                      <a:r>
                        <a:rPr lang="es-ES" sz="1100" b="0" i="0" u="none" strike="noStrike" spc="-1" noProof="0" dirty="0">
                          <a:solidFill>
                            <a:schemeClr val="dk1"/>
                          </a:solidFill>
                          <a:latin typeface="Consolas"/>
                        </a:rPr>
                        <a:t> (Grado en Danza, Docencia en Artes Escénicas).</a:t>
                      </a:r>
                      <a:endParaRPr lang="es-ES" sz="1100">
                        <a:latin typeface="Consolas"/>
                      </a:endParaRPr>
                    </a:p>
                    <a:p>
                      <a:pPr lvl="0" algn="just">
                        <a:lnSpc>
                          <a:spcPct val="100000"/>
                        </a:lnSpc>
                        <a:spcBef>
                          <a:spcPts val="0"/>
                        </a:spcBef>
                        <a:spcAft>
                          <a:spcPts val="0"/>
                        </a:spcAft>
                        <a:buNone/>
                      </a:pPr>
                      <a:r>
                        <a:rPr lang="es-ES" sz="1100" b="0" i="0" u="none" strike="noStrike" spc="-1" noProof="0" dirty="0">
                          <a:solidFill>
                            <a:schemeClr val="dk1"/>
                          </a:solidFill>
                          <a:latin typeface="Consolas"/>
                        </a:rPr>
                        <a:t>🎬 </a:t>
                      </a:r>
                      <a:r>
                        <a:rPr lang="es-ES" sz="1100" b="1" i="0" u="none" strike="noStrike" spc="-1" noProof="0" dirty="0">
                          <a:solidFill>
                            <a:schemeClr val="dk1"/>
                          </a:solidFill>
                          <a:latin typeface="Consolas"/>
                        </a:rPr>
                        <a:t>Cine y Medios Audiovisuales</a:t>
                      </a:r>
                      <a:r>
                        <a:rPr lang="es-ES" sz="1100" b="0" i="0" u="none" strike="noStrike" spc="-1" noProof="0" dirty="0">
                          <a:solidFill>
                            <a:schemeClr val="dk1"/>
                          </a:solidFill>
                          <a:latin typeface="Consolas"/>
                        </a:rPr>
                        <a:t> (Dirección, Guion, Producción de Espectáculos y Eventos).</a:t>
                      </a:r>
                      <a:endParaRPr lang="es-ES" sz="1100">
                        <a:latin typeface="Consolas"/>
                      </a:endParaRPr>
                    </a:p>
                    <a:p>
                      <a:pPr lvl="0" algn="just">
                        <a:lnSpc>
                          <a:spcPct val="100000"/>
                        </a:lnSpc>
                        <a:spcBef>
                          <a:spcPts val="0"/>
                        </a:spcBef>
                        <a:spcAft>
                          <a:spcPts val="0"/>
                        </a:spcAft>
                        <a:buNone/>
                      </a:pPr>
                      <a:r>
                        <a:rPr lang="es-ES" sz="1100" b="0" i="0" u="none" strike="noStrike" spc="-1" noProof="0" dirty="0">
                          <a:solidFill>
                            <a:schemeClr val="dk1"/>
                          </a:solidFill>
                          <a:latin typeface="Consolas"/>
                        </a:rPr>
                        <a:t>📢 </a:t>
                      </a:r>
                      <a:r>
                        <a:rPr lang="es-ES" sz="1100" b="1" i="0" u="none" strike="noStrike" spc="-1" noProof="0" dirty="0">
                          <a:solidFill>
                            <a:schemeClr val="dk1"/>
                          </a:solidFill>
                          <a:latin typeface="Consolas"/>
                        </a:rPr>
                        <a:t>Comunicación y Educación</a:t>
                      </a:r>
                      <a:r>
                        <a:rPr lang="es-ES" sz="1100" b="0" i="0" u="none" strike="noStrike" spc="-1" noProof="0" dirty="0">
                          <a:solidFill>
                            <a:schemeClr val="dk1"/>
                          </a:solidFill>
                          <a:latin typeface="Consolas"/>
                        </a:rPr>
                        <a:t> (Docencia, Gestión Cultural, Publicidad, Locución).</a:t>
                      </a:r>
                      <a:endParaRPr lang="es-ES" sz="1100">
                        <a:latin typeface="Consolas"/>
                      </a:endParaRPr>
                    </a:p>
                    <a:p>
                      <a:pPr lvl="0" algn="just">
                        <a:lnSpc>
                          <a:spcPct val="100000"/>
                        </a:lnSpc>
                        <a:spcBef>
                          <a:spcPts val="0"/>
                        </a:spcBef>
                        <a:spcAft>
                          <a:spcPts val="0"/>
                        </a:spcAft>
                        <a:buNone/>
                      </a:pPr>
                      <a:r>
                        <a:rPr lang="es-ES" sz="1100" b="0" i="0" u="none" strike="noStrike" spc="-1" noProof="0" dirty="0">
                          <a:solidFill>
                            <a:schemeClr val="dk1"/>
                          </a:solidFill>
                          <a:latin typeface="Consolas"/>
                        </a:rPr>
                        <a:t>Además, desarrollarás habilidades clave como el trabajo en equipo, la creatividad y la expresión artística, útiles en cualquier carrera. ¡Si te gusta el arte, esta asignatura es tu trampolín al futuro</a:t>
                      </a:r>
                      <a:endParaRPr lang="es-ES" sz="1100" dirty="0">
                        <a:latin typeface="Consolas"/>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3"/>
                  </a:ext>
                </a:extLst>
              </a:tr>
            </a:tbl>
          </a:graphicData>
        </a:graphic>
      </p:graphicFrame>
      <p:sp>
        <p:nvSpPr>
          <p:cNvPr id="139" name="CuadroTexto 2"/>
          <p:cNvSpPr/>
          <p:nvPr/>
        </p:nvSpPr>
        <p:spPr>
          <a:xfrm>
            <a:off x="1699300" y="592920"/>
            <a:ext cx="8965700" cy="461665"/>
          </a:xfrm>
          <a:prstGeom prst="rect">
            <a:avLst/>
          </a:prstGeom>
          <a:noFill/>
          <a:ln w="0">
            <a:solidFill>
              <a:srgbClr val="4472C4"/>
            </a:solidFill>
          </a:ln>
        </p:spPr>
        <p:style>
          <a:lnRef idx="0">
            <a:scrgbClr r="0" g="0" b="0"/>
          </a:lnRef>
          <a:fillRef idx="0">
            <a:scrgbClr r="0" g="0" b="0"/>
          </a:fillRef>
          <a:effectRef idx="0">
            <a:scrgbClr r="0" g="0" b="0"/>
          </a:effectRef>
          <a:fontRef idx="minor"/>
        </p:style>
        <p:txBody>
          <a:bodyPr horzOverflow="overflow" wrap="square" lIns="91440" tIns="45720" rIns="91440" bIns="45720" numCol="1" spcCol="0" anchor="t">
            <a:spAutoFit/>
          </a:bodyPr>
          <a:lstStyle/>
          <a:p>
            <a:r>
              <a:rPr lang="es-ES" sz="2400" b="1" spc="-1" dirty="0">
                <a:solidFill>
                  <a:schemeClr val="accent2"/>
                </a:solidFill>
                <a:latin typeface="Arial"/>
                <a:cs typeface="Arial"/>
              </a:rPr>
              <a:t>Proyectos Artísticos de Música, Danza y Arte Dramático</a:t>
            </a:r>
            <a:endParaRPr lang="es-ES" sz="2400" b="1" dirty="0">
              <a:solidFill>
                <a:schemeClr val="accent2"/>
              </a:solidFill>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majorFont>
      <a:minorFont>
        <a:latin typeface="Calibri" panose="020F0502020204030204"/>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extraClrSchemeLst/>
</a:theme>
</file>

<file path=ppt/theme/theme3.xml><?xml version="1.0" encoding="utf-8"?>
<a:theme xmlns:a="http://schemas.openxmlformats.org/drawingml/2006/main"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E5DEF153981A6241AAB9405D1C9E744F" ma:contentTypeVersion="4" ma:contentTypeDescription="Crear nuevo documento." ma:contentTypeScope="" ma:versionID="fce09f539bc6acc6a50059bab381d129">
  <xsd:schema xmlns:xsd="http://www.w3.org/2001/XMLSchema" xmlns:xs="http://www.w3.org/2001/XMLSchema" xmlns:p="http://schemas.microsoft.com/office/2006/metadata/properties" xmlns:ns2="64055ecf-7679-41d0-aca2-d30770191888" targetNamespace="http://schemas.microsoft.com/office/2006/metadata/properties" ma:root="true" ma:fieldsID="349a3f0900bf6754d72deb59663feb13" ns2:_="">
    <xsd:import namespace="64055ecf-7679-41d0-aca2-d3077019188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055ecf-7679-41d0-aca2-d307701918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328838-C974-413D-94DD-75B72B2FE63A}">
  <ds:schemaRefs>
    <ds:schemaRef ds:uri="http://schemas.microsoft.com/sharepoint/v3/contenttype/forms"/>
  </ds:schemaRefs>
</ds:datastoreItem>
</file>

<file path=customXml/itemProps2.xml><?xml version="1.0" encoding="utf-8"?>
<ds:datastoreItem xmlns:ds="http://schemas.openxmlformats.org/officeDocument/2006/customXml" ds:itemID="{F56ABC18-2E3A-4E98-B7AE-50D025323EA7}">
  <ds:schemaRefs>
    <ds:schemaRef ds:uri="64055ecf-7679-41d0-aca2-d3077019188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C347CE8-5962-462F-9DDB-D4D23D24F49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30</TotalTime>
  <Words>2281</Words>
  <Application>Microsoft Office PowerPoint</Application>
  <PresentationFormat>Panorámica</PresentationFormat>
  <Paragraphs>194</Paragraphs>
  <Slides>14</Slides>
  <Notes>0</Notes>
  <HiddenSlides>0</HiddenSlides>
  <MMClips>0</MMClips>
  <ScaleCrop>false</ScaleCrop>
  <HeadingPairs>
    <vt:vector size="4" baseType="variant">
      <vt:variant>
        <vt:lpstr>Tema</vt:lpstr>
      </vt:variant>
      <vt:variant>
        <vt:i4>3</vt:i4>
      </vt:variant>
      <vt:variant>
        <vt:lpstr>Títulos de diapositiva</vt:lpstr>
      </vt:variant>
      <vt:variant>
        <vt:i4>14</vt:i4>
      </vt:variant>
    </vt:vector>
  </HeadingPairs>
  <TitlesOfParts>
    <vt:vector size="17" baseType="lpstr">
      <vt:lpstr>Tema de Office</vt:lpstr>
      <vt:lpstr>Office Theme</vt:lpstr>
      <vt:lpstr>Office Theme</vt:lpstr>
      <vt:lpstr>OPTATIVAS 1º BACHILLERATO</vt:lpstr>
      <vt:lpstr>Presentación de PowerPoint</vt:lpstr>
      <vt:lpstr>Presentación de PowerPoint</vt:lpstr>
      <vt:lpstr>Presentación de PowerPoint</vt:lpstr>
      <vt:lpstr>Presentación de PowerPoint</vt:lpstr>
      <vt:lpstr>Presentación de PowerPoint</vt:lpstr>
      <vt:lpstr>Presentación de PowerPoint</vt:lpstr>
      <vt:lpstr>OPTATIVAS 2º BACHILLERATO</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Prado</dc:creator>
  <dc:description/>
  <cp:lastModifiedBy>María del Prado Mora Acevedo</cp:lastModifiedBy>
  <cp:revision>96</cp:revision>
  <dcterms:created xsi:type="dcterms:W3CDTF">2024-01-30T12:25:35Z</dcterms:created>
  <dcterms:modified xsi:type="dcterms:W3CDTF">2025-02-10T07:29:29Z</dcterms:modified>
  <dc:language>es-ES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0x010100E5DEF153981A6241AAB9405D1C9E744F</vt:lpwstr>
  </property>
  <property fmtid="{D5CDD505-2E9C-101B-9397-08002B2CF9AE}" pid="3" name="PresentationFormat">
    <vt:lpwstr>Panorámica</vt:lpwstr>
  </property>
  <property fmtid="{D5CDD505-2E9C-101B-9397-08002B2CF9AE}" pid="4" name="Slides">
    <vt:i4>6</vt:i4>
  </property>
</Properties>
</file>