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 id="2147483655" r:id="rId4"/>
    <p:sldMasterId id="2147483659" r:id="rId5"/>
    <p:sldMasterId id="2147483660" r:id="rId6"/>
    <p:sldMasterId id="2147483661" r:id="rId7"/>
    <p:sldMasterId id="2147483662" r:id="rId8"/>
    <p:sldMasterId id="2147483663" r:id="rId9"/>
  </p:sldMasterIdLst>
  <p:notesMasterIdLst>
    <p:notesMasterId r:id="rId26"/>
  </p:notesMasterIdLst>
  <p:sldIdLst>
    <p:sldId id="256" r:id="rId10"/>
    <p:sldId id="257" r:id="rId11"/>
    <p:sldId id="258" r:id="rId12"/>
    <p:sldId id="259" r:id="rId13"/>
    <p:sldId id="260" r:id="rId14"/>
    <p:sldId id="262" r:id="rId15"/>
    <p:sldId id="261" r:id="rId16"/>
    <p:sldId id="263" r:id="rId17"/>
    <p:sldId id="264" r:id="rId18"/>
    <p:sldId id="265" r:id="rId19"/>
    <p:sldId id="266" r:id="rId20"/>
    <p:sldId id="267" r:id="rId21"/>
    <p:sldId id="268" r:id="rId22"/>
    <p:sldId id="269" r:id="rId23"/>
    <p:sldId id="270" r:id="rId24"/>
    <p:sldId id="271" r:id="rId25"/>
  </p:sldIdLst>
  <p:sldSz cx="12193588" cy="6858000"/>
  <p:notesSz cx="7559675" cy="10691813"/>
  <p:defaultTextStyle>
    <a:defPPr>
      <a:defRPr lang="en-GB"/>
    </a:defPPr>
    <a:lvl1pPr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1pPr>
    <a:lvl2pPr marL="742950" indent="-285750"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2pPr>
    <a:lvl3pPr marL="1143000" indent="-228600"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3pPr>
    <a:lvl4pPr marL="1600200" indent="-228600"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4pPr>
    <a:lvl5pPr marL="2057400" indent="-228600" algn="l" defTabSz="449263" rtl="0" fontAlgn="base" hangingPunct="0">
      <a:lnSpc>
        <a:spcPct val="93000"/>
      </a:lnSpc>
      <a:spcBef>
        <a:spcPts val="25"/>
      </a:spcBef>
      <a:spcAft>
        <a:spcPts val="25"/>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5222C2-E4BD-96C3-89A3-BB795C83AB4F}" v="82" dt="2025-02-17T10:48:31.708"/>
    <p1510:client id="{B2C07082-611F-4026-94A4-C9E879F55D64}" v="16" dt="2025-02-18T11:39:21.897"/>
    <p1510:client id="{C6403E54-FCB6-4E6B-A0F2-80BE951BCDCD}" v="92" dt="2025-02-18T11:32:33.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p:cViewPr varScale="1">
        <p:scale>
          <a:sx n="85" d="100"/>
          <a:sy n="85" d="100"/>
        </p:scale>
        <p:origin x="-780" y="-84"/>
      </p:cViewPr>
      <p:guideLst>
        <p:guide orient="horz" pos="2160"/>
        <p:guide pos="2880"/>
      </p:guideLst>
    </p:cSldViewPr>
  </p:slideViewPr>
  <p:outlineViewPr>
    <p:cViewPr varScale="1">
      <p:scale>
        <a:sx n="170" d="200"/>
        <a:sy n="170" d="200"/>
      </p:scale>
      <p:origin x="-780" y="-84"/>
    </p:cViewPr>
  </p:outline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slide" Target="slides/slide12.xml"/><Relationship Id="rId7" Type="http://schemas.openxmlformats.org/officeDocument/2006/relationships/slideMaster" Target="slideMasters/slideMaster5.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 Target="slides/slide2.xml"/><Relationship Id="rId24" Type="http://schemas.openxmlformats.org/officeDocument/2006/relationships/slide" Target="slides/slide15.xml"/><Relationship Id="rId32" Type="http://schemas.microsoft.com/office/2015/10/relationships/revisionInfo" Target="revisionInfo.xml"/><Relationship Id="rId5"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31" Type="http://schemas.microsoft.com/office/2016/11/relationships/changesInfo" Target="changesInfos/changesInfo1.xml"/><Relationship Id="rId4" Type="http://schemas.openxmlformats.org/officeDocument/2006/relationships/slideMaster" Target="slideMasters/slideMaster2.xml"/><Relationship Id="rId9" Type="http://schemas.openxmlformats.org/officeDocument/2006/relationships/slideMaster" Target="slideMasters/slideMaster7.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elia María Ruiz Trujillo" userId="S::nmrt01@educastillalamancha.es::38ff68a0-ce20-4d3c-bfd3-fb139e9642f0" providerId="AD" clId="Web-{9A5222C2-E4BD-96C3-89A3-BB795C83AB4F}"/>
    <pc:docChg chg="modSld">
      <pc:chgData name="Noelia María Ruiz Trujillo" userId="S::nmrt01@educastillalamancha.es::38ff68a0-ce20-4d3c-bfd3-fb139e9642f0" providerId="AD" clId="Web-{9A5222C2-E4BD-96C3-89A3-BB795C83AB4F}" dt="2025-02-17T10:48:23.301" v="49"/>
      <pc:docMkLst>
        <pc:docMk/>
      </pc:docMkLst>
      <pc:sldChg chg="modSp">
        <pc:chgData name="Noelia María Ruiz Trujillo" userId="S::nmrt01@educastillalamancha.es::38ff68a0-ce20-4d3c-bfd3-fb139e9642f0" providerId="AD" clId="Web-{9A5222C2-E4BD-96C3-89A3-BB795C83AB4F}" dt="2025-02-17T10:48:23.301" v="49"/>
        <pc:sldMkLst>
          <pc:docMk/>
          <pc:sldMk cId="0" sldId="269"/>
        </pc:sldMkLst>
        <pc:graphicFrameChg chg="mod modGraphic">
          <ac:chgData name="Noelia María Ruiz Trujillo" userId="S::nmrt01@educastillalamancha.es::38ff68a0-ce20-4d3c-bfd3-fb139e9642f0" providerId="AD" clId="Web-{9A5222C2-E4BD-96C3-89A3-BB795C83AB4F}" dt="2025-02-17T10:48:23.301" v="49"/>
          <ac:graphicFrameMkLst>
            <pc:docMk/>
            <pc:sldMk cId="0" sldId="269"/>
            <ac:graphicFrameMk id="31746" creationId="{90D202CD-4581-55B9-CC8B-D22C0CCB52A3}"/>
          </ac:graphicFrameMkLst>
        </pc:graphicFrameChg>
      </pc:sldChg>
    </pc:docChg>
  </pc:docChgLst>
  <pc:docChgLst>
    <pc:chgData name="Prado Castillo García" userId="S::mdcg16@educastillalamancha.es::0d60ee51-c764-4511-a5ff-baccf859f395" providerId="AD" clId="Web-{A8EA0667-EC35-627F-D479-42EB731F6C08}"/>
    <pc:docChg chg="modSld delMainMaster">
      <pc:chgData name="Prado Castillo García" userId="S::mdcg16@educastillalamancha.es::0d60ee51-c764-4511-a5ff-baccf859f395" providerId="AD" clId="Web-{A8EA0667-EC35-627F-D479-42EB731F6C08}" dt="2025-02-03T11:08:56.267" v="10" actId="20577"/>
      <pc:docMkLst>
        <pc:docMk/>
      </pc:docMkLst>
      <pc:sldChg chg="modSp">
        <pc:chgData name="Prado Castillo García" userId="S::mdcg16@educastillalamancha.es::0d60ee51-c764-4511-a5ff-baccf859f395" providerId="AD" clId="Web-{A8EA0667-EC35-627F-D479-42EB731F6C08}" dt="2025-02-03T11:08:56.267" v="10" actId="20577"/>
        <pc:sldMkLst>
          <pc:docMk/>
          <pc:sldMk cId="0" sldId="267"/>
        </pc:sldMkLst>
        <pc:spChg chg="mod">
          <ac:chgData name="Prado Castillo García" userId="S::mdcg16@educastillalamancha.es::0d60ee51-c764-4511-a5ff-baccf859f395" providerId="AD" clId="Web-{A8EA0667-EC35-627F-D479-42EB731F6C08}" dt="2025-02-03T11:08:44.767" v="2" actId="1076"/>
          <ac:spMkLst>
            <pc:docMk/>
            <pc:sldMk cId="0" sldId="267"/>
            <ac:spMk id="29697" creationId="{9C7E7A76-4694-F914-9678-815D577743F0}"/>
          </ac:spMkLst>
        </pc:spChg>
        <pc:spChg chg="mod">
          <ac:chgData name="Prado Castillo García" userId="S::mdcg16@educastillalamancha.es::0d60ee51-c764-4511-a5ff-baccf859f395" providerId="AD" clId="Web-{A8EA0667-EC35-627F-D479-42EB731F6C08}" dt="2025-02-03T11:08:56.267" v="10" actId="20577"/>
          <ac:spMkLst>
            <pc:docMk/>
            <pc:sldMk cId="0" sldId="267"/>
            <ac:spMk id="29698" creationId="{C469A6D2-BF89-9708-47B5-91680C3AB5FD}"/>
          </ac:spMkLst>
        </pc:spChg>
      </pc:sldChg>
      <pc:sldMasterChg chg="del delSldLayout">
        <pc:chgData name="Prado Castillo García" userId="S::mdcg16@educastillalamancha.es::0d60ee51-c764-4511-a5ff-baccf859f395" providerId="AD" clId="Web-{A8EA0667-EC35-627F-D479-42EB731F6C08}" dt="2025-02-03T11:08:42.001" v="1"/>
        <pc:sldMasterMkLst>
          <pc:docMk/>
          <pc:sldMasterMk cId="0" sldId="2147483649"/>
        </pc:sldMasterMkLst>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734844026" sldId="2147483675"/>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3890267814" sldId="2147483676"/>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1143920410" sldId="2147483677"/>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1144772215" sldId="2147483678"/>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3914414244" sldId="2147483679"/>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3043315362" sldId="2147483680"/>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473929214" sldId="2147483681"/>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3677906854" sldId="2147483682"/>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2145319715" sldId="2147483683"/>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3812694239" sldId="2147483684"/>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49"/>
            <pc:sldLayoutMk cId="489833128" sldId="2147483685"/>
          </pc:sldLayoutMkLst>
        </pc:sldLayoutChg>
      </pc:sldMasterChg>
      <pc:sldMasterChg chg="del delSldLayout">
        <pc:chgData name="Prado Castillo García" userId="S::mdcg16@educastillalamancha.es::0d60ee51-c764-4511-a5ff-baccf859f395" providerId="AD" clId="Web-{A8EA0667-EC35-627F-D479-42EB731F6C08}" dt="2025-02-03T11:08:42.001" v="1"/>
        <pc:sldMasterMkLst>
          <pc:docMk/>
          <pc:sldMasterMk cId="0" sldId="2147483650"/>
        </pc:sldMasterMkLst>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1283209965" sldId="2147483686"/>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4009210588" sldId="2147483687"/>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828559376" sldId="2147483688"/>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1751878532" sldId="2147483689"/>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3275268528" sldId="2147483690"/>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674105614" sldId="2147483691"/>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3869358006" sldId="2147483692"/>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2067562277" sldId="2147483693"/>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948810675" sldId="2147483694"/>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136161191" sldId="2147483695"/>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0"/>
            <pc:sldLayoutMk cId="1744212930" sldId="2147483696"/>
          </pc:sldLayoutMkLst>
        </pc:sldLayoutChg>
      </pc:sldMasterChg>
      <pc:sldMasterChg chg="del delSldLayout">
        <pc:chgData name="Prado Castillo García" userId="S::mdcg16@educastillalamancha.es::0d60ee51-c764-4511-a5ff-baccf859f395" providerId="AD" clId="Web-{A8EA0667-EC35-627F-D479-42EB731F6C08}" dt="2025-02-03T11:08:42.001" v="1"/>
        <pc:sldMasterMkLst>
          <pc:docMk/>
          <pc:sldMasterMk cId="0" sldId="2147483651"/>
        </pc:sldMasterMkLst>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2042473340" sldId="2147483697"/>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1039304767" sldId="2147483698"/>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2017147025" sldId="2147483699"/>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4165892391" sldId="2147483700"/>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3599372558" sldId="2147483701"/>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3787294871" sldId="2147483702"/>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3528512596" sldId="2147483703"/>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2086090433" sldId="2147483704"/>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967107268" sldId="2147483705"/>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1585107151" sldId="2147483706"/>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1"/>
            <pc:sldLayoutMk cId="837315723" sldId="2147483707"/>
          </pc:sldLayoutMkLst>
        </pc:sldLayoutChg>
      </pc:sldMasterChg>
      <pc:sldMasterChg chg="del delSldLayout">
        <pc:chgData name="Prado Castillo García" userId="S::mdcg16@educastillalamancha.es::0d60ee51-c764-4511-a5ff-baccf859f395" providerId="AD" clId="Web-{A8EA0667-EC35-627F-D479-42EB731F6C08}" dt="2025-02-03T11:08:42.001" v="1"/>
        <pc:sldMasterMkLst>
          <pc:docMk/>
          <pc:sldMasterMk cId="0" sldId="2147483652"/>
        </pc:sldMasterMkLst>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3399141098" sldId="2147483708"/>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4089626112" sldId="2147483709"/>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693843054" sldId="2147483710"/>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741540917" sldId="2147483711"/>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518556461" sldId="2147483712"/>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3391649848" sldId="2147483713"/>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2928086482" sldId="2147483714"/>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4093064060" sldId="2147483715"/>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1328213694" sldId="2147483716"/>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1178077997" sldId="2147483717"/>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2"/>
            <pc:sldLayoutMk cId="1955071176" sldId="2147483718"/>
          </pc:sldLayoutMkLst>
        </pc:sldLayoutChg>
      </pc:sldMasterChg>
      <pc:sldMasterChg chg="del delSldLayout">
        <pc:chgData name="Prado Castillo García" userId="S::mdcg16@educastillalamancha.es::0d60ee51-c764-4511-a5ff-baccf859f395" providerId="AD" clId="Web-{A8EA0667-EC35-627F-D479-42EB731F6C08}" dt="2025-02-03T11:08:42.001" v="1"/>
        <pc:sldMasterMkLst>
          <pc:docMk/>
          <pc:sldMasterMk cId="0" sldId="2147483653"/>
        </pc:sldMasterMkLst>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1154102212" sldId="2147483719"/>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1086772145" sldId="2147483720"/>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3268717509" sldId="2147483721"/>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990318650" sldId="2147483722"/>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3479659899" sldId="2147483723"/>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3483798422" sldId="2147483724"/>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3289043638" sldId="2147483725"/>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112443793" sldId="2147483726"/>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2630585224" sldId="2147483727"/>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3729198913" sldId="2147483728"/>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3"/>
            <pc:sldLayoutMk cId="3469912974" sldId="2147483729"/>
          </pc:sldLayoutMkLst>
        </pc:sldLayoutChg>
      </pc:sldMasterChg>
      <pc:sldMasterChg chg="del delSldLayout">
        <pc:chgData name="Prado Castillo García" userId="S::mdcg16@educastillalamancha.es::0d60ee51-c764-4511-a5ff-baccf859f395" providerId="AD" clId="Web-{A8EA0667-EC35-627F-D479-42EB731F6C08}" dt="2025-02-03T11:08:42.001" v="1"/>
        <pc:sldMasterMkLst>
          <pc:docMk/>
          <pc:sldMasterMk cId="0" sldId="2147483654"/>
        </pc:sldMasterMkLst>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2805616152" sldId="2147483730"/>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1914229991" sldId="2147483731"/>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1802595285" sldId="2147483732"/>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899390743" sldId="2147483733"/>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865631626" sldId="2147483734"/>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2293597532" sldId="2147483735"/>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2881276908" sldId="2147483736"/>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3565123552" sldId="2147483737"/>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4218536546" sldId="2147483738"/>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4211269940" sldId="2147483739"/>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4"/>
            <pc:sldLayoutMk cId="759310885" sldId="2147483740"/>
          </pc:sldLayoutMkLst>
        </pc:sldLayoutChg>
      </pc:sldMasterChg>
      <pc:sldMasterChg chg="del delSldLayout">
        <pc:chgData name="Prado Castillo García" userId="S::mdcg16@educastillalamancha.es::0d60ee51-c764-4511-a5ff-baccf859f395" providerId="AD" clId="Web-{A8EA0667-EC35-627F-D479-42EB731F6C08}" dt="2025-02-03T11:08:42.001" v="1"/>
        <pc:sldMasterMkLst>
          <pc:docMk/>
          <pc:sldMasterMk cId="0" sldId="2147483656"/>
        </pc:sldMasterMkLst>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3060828389" sldId="2147483752"/>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3430458378" sldId="2147483753"/>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561719954" sldId="2147483754"/>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1852881709" sldId="2147483755"/>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2322897007" sldId="2147483756"/>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1819669948" sldId="2147483757"/>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1038384597" sldId="2147483758"/>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3798763442" sldId="2147483759"/>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4229723333" sldId="2147483760"/>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292092440" sldId="2147483761"/>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6"/>
            <pc:sldLayoutMk cId="387161802" sldId="2147483762"/>
          </pc:sldLayoutMkLst>
        </pc:sldLayoutChg>
      </pc:sldMasterChg>
      <pc:sldMasterChg chg="del delSldLayout">
        <pc:chgData name="Prado Castillo García" userId="S::mdcg16@educastillalamancha.es::0d60ee51-c764-4511-a5ff-baccf859f395" providerId="AD" clId="Web-{A8EA0667-EC35-627F-D479-42EB731F6C08}" dt="2025-02-03T11:08:42.001" v="1"/>
        <pc:sldMasterMkLst>
          <pc:docMk/>
          <pc:sldMasterMk cId="0" sldId="2147483657"/>
        </pc:sldMasterMkLst>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3720658846" sldId="2147483763"/>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869498228" sldId="2147483764"/>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3740763411" sldId="2147483765"/>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1627227195" sldId="2147483766"/>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1849452172" sldId="2147483767"/>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1125964859" sldId="2147483768"/>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1324948118" sldId="2147483769"/>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2851857744" sldId="2147483770"/>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625813628" sldId="2147483771"/>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3155071086" sldId="2147483772"/>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7"/>
            <pc:sldLayoutMk cId="2421103776" sldId="2147483773"/>
          </pc:sldLayoutMkLst>
        </pc:sldLayoutChg>
      </pc:sldMasterChg>
      <pc:sldMasterChg chg="del delSldLayout">
        <pc:chgData name="Prado Castillo García" userId="S::mdcg16@educastillalamancha.es::0d60ee51-c764-4511-a5ff-baccf859f395" providerId="AD" clId="Web-{A8EA0667-EC35-627F-D479-42EB731F6C08}" dt="2025-02-03T11:08:42.001" v="1"/>
        <pc:sldMasterMkLst>
          <pc:docMk/>
          <pc:sldMasterMk cId="0" sldId="2147483658"/>
        </pc:sldMasterMkLst>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956501163" sldId="2147483774"/>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1017861122" sldId="2147483775"/>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3181694406" sldId="2147483776"/>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2309599474" sldId="2147483777"/>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579089015" sldId="2147483778"/>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920520287" sldId="2147483779"/>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2970924527" sldId="2147483780"/>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3240569474" sldId="2147483781"/>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1212933619" sldId="2147483782"/>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1883584253" sldId="2147483783"/>
          </pc:sldLayoutMkLst>
        </pc:sldLayoutChg>
        <pc:sldLayoutChg chg="del">
          <pc:chgData name="Prado Castillo García" userId="S::mdcg16@educastillalamancha.es::0d60ee51-c764-4511-a5ff-baccf859f395" providerId="AD" clId="Web-{A8EA0667-EC35-627F-D479-42EB731F6C08}" dt="2025-02-03T11:08:42.001" v="1"/>
          <pc:sldLayoutMkLst>
            <pc:docMk/>
            <pc:sldMasterMk cId="0" sldId="2147483658"/>
            <pc:sldLayoutMk cId="2747470084" sldId="2147483784"/>
          </pc:sldLayoutMkLst>
        </pc:sldLayoutChg>
      </pc:sldMasterChg>
    </pc:docChg>
  </pc:docChgLst>
  <pc:docChgLst>
    <pc:chgData name="Jerónimo Torres Alcaide" userId="S::jjta10@educastillalamancha.es::b456d955-7a05-4bf2-a70e-bcca274c9b22" providerId="AD" clId="Web-{B2C07082-611F-4026-94A4-C9E879F55D64}"/>
    <pc:docChg chg="modSld">
      <pc:chgData name="Jerónimo Torres Alcaide" userId="S::jjta10@educastillalamancha.es::b456d955-7a05-4bf2-a70e-bcca274c9b22" providerId="AD" clId="Web-{B2C07082-611F-4026-94A4-C9E879F55D64}" dt="2025-02-18T11:39:21.897" v="14"/>
      <pc:docMkLst>
        <pc:docMk/>
      </pc:docMkLst>
      <pc:sldChg chg="addSp modSp">
        <pc:chgData name="Jerónimo Torres Alcaide" userId="S::jjta10@educastillalamancha.es::b456d955-7a05-4bf2-a70e-bcca274c9b22" providerId="AD" clId="Web-{B2C07082-611F-4026-94A4-C9E879F55D64}" dt="2025-02-18T11:39:21.897" v="14"/>
        <pc:sldMkLst>
          <pc:docMk/>
          <pc:sldMk cId="0" sldId="262"/>
        </pc:sldMkLst>
        <pc:spChg chg="ord">
          <ac:chgData name="Jerónimo Torres Alcaide" userId="S::jjta10@educastillalamancha.es::b456d955-7a05-4bf2-a70e-bcca274c9b22" providerId="AD" clId="Web-{B2C07082-611F-4026-94A4-C9E879F55D64}" dt="2025-02-18T11:38:19.474" v="7"/>
          <ac:spMkLst>
            <pc:docMk/>
            <pc:sldMk cId="0" sldId="262"/>
            <ac:spMk id="24577" creationId="{4AD747E0-3FDB-3886-8E19-C5DEEDED0922}"/>
          </ac:spMkLst>
        </pc:spChg>
        <pc:graphicFrameChg chg="mod">
          <ac:chgData name="Jerónimo Torres Alcaide" userId="S::jjta10@educastillalamancha.es::b456d955-7a05-4bf2-a70e-bcca274c9b22" providerId="AD" clId="Web-{B2C07082-611F-4026-94A4-C9E879F55D64}" dt="2025-02-18T11:39:21.007" v="13" actId="1076"/>
          <ac:graphicFrameMkLst>
            <pc:docMk/>
            <pc:sldMk cId="0" sldId="262"/>
            <ac:graphicFrameMk id="24578" creationId="{39A36CD0-DEAC-E156-1F30-399D5BAC75FB}"/>
          </ac:graphicFrameMkLst>
        </pc:graphicFrameChg>
        <pc:picChg chg="add mod ord">
          <ac:chgData name="Jerónimo Torres Alcaide" userId="S::jjta10@educastillalamancha.es::b456d955-7a05-4bf2-a70e-bcca274c9b22" providerId="AD" clId="Web-{B2C07082-611F-4026-94A4-C9E879F55D64}" dt="2025-02-18T11:39:21.897" v="14"/>
          <ac:picMkLst>
            <pc:docMk/>
            <pc:sldMk cId="0" sldId="262"/>
            <ac:picMk id="2" creationId="{F2119EE2-6850-DFFD-101F-3495A9C2CC4B}"/>
          </ac:picMkLst>
        </pc:picChg>
      </pc:sldChg>
      <pc:sldChg chg="modSp">
        <pc:chgData name="Jerónimo Torres Alcaide" userId="S::jjta10@educastillalamancha.es::b456d955-7a05-4bf2-a70e-bcca274c9b22" providerId="AD" clId="Web-{B2C07082-611F-4026-94A4-C9E879F55D64}" dt="2025-02-18T11:35:26.437" v="1"/>
        <pc:sldMkLst>
          <pc:docMk/>
          <pc:sldMk cId="0" sldId="268"/>
        </pc:sldMkLst>
        <pc:graphicFrameChg chg="modGraphic">
          <ac:chgData name="Jerónimo Torres Alcaide" userId="S::jjta10@educastillalamancha.es::b456d955-7a05-4bf2-a70e-bcca274c9b22" providerId="AD" clId="Web-{B2C07082-611F-4026-94A4-C9E879F55D64}" dt="2025-02-18T11:35:26.437" v="1"/>
          <ac:graphicFrameMkLst>
            <pc:docMk/>
            <pc:sldMk cId="0" sldId="268"/>
            <ac:graphicFrameMk id="30722" creationId="{616CBA9A-0D3A-C1B4-97D7-154C7900C669}"/>
          </ac:graphicFrameMkLst>
        </pc:graphicFrameChg>
        <pc:picChg chg="mod">
          <ac:chgData name="Jerónimo Torres Alcaide" userId="S::jjta10@educastillalamancha.es::b456d955-7a05-4bf2-a70e-bcca274c9b22" providerId="AD" clId="Web-{B2C07082-611F-4026-94A4-C9E879F55D64}" dt="2025-02-18T11:35:12.390" v="0"/>
          <ac:picMkLst>
            <pc:docMk/>
            <pc:sldMk cId="0" sldId="268"/>
            <ac:picMk id="2" creationId="{2D6960CC-44F3-28E7-95E4-058E4FA0BD3D}"/>
          </ac:picMkLst>
        </pc:picChg>
      </pc:sldChg>
    </pc:docChg>
  </pc:docChgLst>
  <pc:docChgLst>
    <pc:chgData name="Jerónimo Torres Alcaide" userId="S::jjta10@educastillalamancha.es::b456d955-7a05-4bf2-a70e-bcca274c9b22" providerId="AD" clId="Web-{C6403E54-FCB6-4E6B-A0F2-80BE951BCDCD}"/>
    <pc:docChg chg="modSld sldOrd">
      <pc:chgData name="Jerónimo Torres Alcaide" userId="S::jjta10@educastillalamancha.es::b456d955-7a05-4bf2-a70e-bcca274c9b22" providerId="AD" clId="Web-{C6403E54-FCB6-4E6B-A0F2-80BE951BCDCD}" dt="2025-02-18T11:32:33.224" v="82"/>
      <pc:docMkLst>
        <pc:docMk/>
      </pc:docMkLst>
      <pc:sldChg chg="ord">
        <pc:chgData name="Jerónimo Torres Alcaide" userId="S::jjta10@educastillalamancha.es::b456d955-7a05-4bf2-a70e-bcca274c9b22" providerId="AD" clId="Web-{C6403E54-FCB6-4E6B-A0F2-80BE951BCDCD}" dt="2025-02-18T11:20:44.165" v="0"/>
        <pc:sldMkLst>
          <pc:docMk/>
          <pc:sldMk cId="0" sldId="262"/>
        </pc:sldMkLst>
      </pc:sldChg>
      <pc:sldChg chg="addSp modSp">
        <pc:chgData name="Jerónimo Torres Alcaide" userId="S::jjta10@educastillalamancha.es::b456d955-7a05-4bf2-a70e-bcca274c9b22" providerId="AD" clId="Web-{C6403E54-FCB6-4E6B-A0F2-80BE951BCDCD}" dt="2025-02-18T11:32:33.224" v="82"/>
        <pc:sldMkLst>
          <pc:docMk/>
          <pc:sldMk cId="0" sldId="268"/>
        </pc:sldMkLst>
        <pc:spChg chg="ord">
          <ac:chgData name="Jerónimo Torres Alcaide" userId="S::jjta10@educastillalamancha.es::b456d955-7a05-4bf2-a70e-bcca274c9b22" providerId="AD" clId="Web-{C6403E54-FCB6-4E6B-A0F2-80BE951BCDCD}" dt="2025-02-18T11:32:30.521" v="81"/>
          <ac:spMkLst>
            <pc:docMk/>
            <pc:sldMk cId="0" sldId="268"/>
            <ac:spMk id="30721" creationId="{4887CBB2-6DE5-E28C-17B3-11D9F7D457F5}"/>
          </ac:spMkLst>
        </pc:spChg>
        <pc:graphicFrameChg chg="mod modGraphic">
          <ac:chgData name="Jerónimo Torres Alcaide" userId="S::jjta10@educastillalamancha.es::b456d955-7a05-4bf2-a70e-bcca274c9b22" providerId="AD" clId="Web-{C6403E54-FCB6-4E6B-A0F2-80BE951BCDCD}" dt="2025-02-18T11:26:10.975" v="78"/>
          <ac:graphicFrameMkLst>
            <pc:docMk/>
            <pc:sldMk cId="0" sldId="268"/>
            <ac:graphicFrameMk id="30722" creationId="{616CBA9A-0D3A-C1B4-97D7-154C7900C669}"/>
          </ac:graphicFrameMkLst>
        </pc:graphicFrameChg>
        <pc:picChg chg="add mod ord">
          <ac:chgData name="Jerónimo Torres Alcaide" userId="S::jjta10@educastillalamancha.es::b456d955-7a05-4bf2-a70e-bcca274c9b22" providerId="AD" clId="Web-{C6403E54-FCB6-4E6B-A0F2-80BE951BCDCD}" dt="2025-02-18T11:32:33.224" v="82"/>
          <ac:picMkLst>
            <pc:docMk/>
            <pc:sldMk cId="0" sldId="268"/>
            <ac:picMk id="2" creationId="{2D6960CC-44F3-28E7-95E4-058E4FA0BD3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AutoShape 1">
            <a:extLst>
              <a:ext uri="{FF2B5EF4-FFF2-40B4-BE49-F238E27FC236}">
                <a16:creationId xmlns:a16="http://schemas.microsoft.com/office/drawing/2014/main" id="{59D07920-7475-3704-5264-CDC7301E7A9F}"/>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flat">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p>
        </p:txBody>
      </p:sp>
      <p:sp>
        <p:nvSpPr>
          <p:cNvPr id="17410" name="Rectangle 2">
            <a:extLst>
              <a:ext uri="{FF2B5EF4-FFF2-40B4-BE49-F238E27FC236}">
                <a16:creationId xmlns:a16="http://schemas.microsoft.com/office/drawing/2014/main" id="{851893C1-3AC9-F8C7-3A0C-6CDCC8084302}"/>
              </a:ext>
            </a:extLst>
          </p:cNvPr>
          <p:cNvSpPr>
            <a:spLocks noGrp="1" noRot="1" noChangeAspect="1" noChangeArrowheads="1"/>
          </p:cNvSpPr>
          <p:nvPr>
            <p:ph type="sldImg"/>
          </p:nvPr>
        </p:nvSpPr>
        <p:spPr bwMode="auto">
          <a:xfrm>
            <a:off x="215900" y="812800"/>
            <a:ext cx="7124700" cy="4005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17411" name="Rectangle 3">
            <a:extLst>
              <a:ext uri="{FF2B5EF4-FFF2-40B4-BE49-F238E27FC236}">
                <a16:creationId xmlns:a16="http://schemas.microsoft.com/office/drawing/2014/main" id="{2CD752CF-1EA9-0983-8B11-E56C365CA8D2}"/>
              </a:ext>
            </a:extLst>
          </p:cNvPr>
          <p:cNvSpPr>
            <a:spLocks noGrp="1" noChangeArrowheads="1"/>
          </p:cNvSpPr>
          <p:nvPr>
            <p:ph type="body"/>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s-ES" altLang="es-ES"/>
          </a:p>
        </p:txBody>
      </p:sp>
      <p:sp>
        <p:nvSpPr>
          <p:cNvPr id="17412" name="Rectangle 4">
            <a:extLst>
              <a:ext uri="{FF2B5EF4-FFF2-40B4-BE49-F238E27FC236}">
                <a16:creationId xmlns:a16="http://schemas.microsoft.com/office/drawing/2014/main" id="{A3C08801-8492-42CE-F3F2-7B219ADE34D2}"/>
              </a:ext>
            </a:extLst>
          </p:cNvPr>
          <p:cNvSpPr>
            <a:spLocks noGrp="1" noChangeArrowheads="1"/>
          </p:cNvSpPr>
          <p:nvPr>
            <p:ph type="hdr"/>
          </p:nvPr>
        </p:nvSpPr>
        <p:spPr bwMode="auto">
          <a:xfrm>
            <a:off x="0" y="0"/>
            <a:ext cx="3278188"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17413" name="Rectangle 5">
            <a:extLst>
              <a:ext uri="{FF2B5EF4-FFF2-40B4-BE49-F238E27FC236}">
                <a16:creationId xmlns:a16="http://schemas.microsoft.com/office/drawing/2014/main" id="{B873FEB3-34FF-3513-9306-52FD21C25C0F}"/>
              </a:ext>
            </a:extLst>
          </p:cNvPr>
          <p:cNvSpPr>
            <a:spLocks noGrp="1" noChangeArrowheads="1"/>
          </p:cNvSpPr>
          <p:nvPr>
            <p:ph type="dt"/>
          </p:nvPr>
        </p:nvSpPr>
        <p:spPr bwMode="auto">
          <a:xfrm>
            <a:off x="4278313" y="0"/>
            <a:ext cx="327818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17414" name="Rectangle 6">
            <a:extLst>
              <a:ext uri="{FF2B5EF4-FFF2-40B4-BE49-F238E27FC236}">
                <a16:creationId xmlns:a16="http://schemas.microsoft.com/office/drawing/2014/main" id="{153ED40B-DBF7-ACED-8CAA-A0D2C518E091}"/>
              </a:ext>
            </a:extLst>
          </p:cNvPr>
          <p:cNvSpPr>
            <a:spLocks noGrp="1" noChangeArrowheads="1"/>
          </p:cNvSpPr>
          <p:nvPr>
            <p:ph type="ftr"/>
          </p:nvPr>
        </p:nvSpPr>
        <p:spPr bwMode="auto">
          <a:xfrm>
            <a:off x="0" y="10156825"/>
            <a:ext cx="3278188"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17415" name="Rectangle 7">
            <a:extLst>
              <a:ext uri="{FF2B5EF4-FFF2-40B4-BE49-F238E27FC236}">
                <a16:creationId xmlns:a16="http://schemas.microsoft.com/office/drawing/2014/main" id="{E0E4C388-6057-7885-C375-3DACC4F18293}"/>
              </a:ext>
            </a:extLst>
          </p:cNvPr>
          <p:cNvSpPr>
            <a:spLocks noGrp="1" noChangeArrowheads="1"/>
          </p:cNvSpPr>
          <p:nvPr>
            <p:ph type="sldNum"/>
          </p:nvPr>
        </p:nvSpPr>
        <p:spPr bwMode="auto">
          <a:xfrm>
            <a:off x="4278313" y="10156825"/>
            <a:ext cx="327818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fld id="{C515EC5A-EAFA-4097-927C-92A8457AB683}" type="slidenum">
              <a:rPr lang="es-ES" altLang="es-ES"/>
              <a:pPr/>
              <a:t>‹Nº›</a:t>
            </a:fld>
            <a:endParaRPr lang="es-ES" altLang="es-E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9D8B92B-B3AB-313B-753E-27F4B0C6501D}"/>
              </a:ext>
            </a:extLst>
          </p:cNvPr>
          <p:cNvSpPr>
            <a:spLocks noGrp="1" noChangeArrowheads="1"/>
          </p:cNvSpPr>
          <p:nvPr>
            <p:ph type="sldNum"/>
          </p:nvPr>
        </p:nvSpPr>
        <p:spPr>
          <a:ln/>
        </p:spPr>
        <p:txBody>
          <a:bodyPr/>
          <a:lstStyle/>
          <a:p>
            <a:fld id="{89E4E653-D41F-4F27-B7CD-AD5FE6B3D26B}" type="slidenum">
              <a:rPr lang="es-ES" altLang="es-ES"/>
              <a:pPr/>
              <a:t>1</a:t>
            </a:fld>
            <a:endParaRPr lang="es-ES" altLang="es-ES"/>
          </a:p>
        </p:txBody>
      </p:sp>
      <p:sp>
        <p:nvSpPr>
          <p:cNvPr id="34817" name="Rectangle 1">
            <a:extLst>
              <a:ext uri="{FF2B5EF4-FFF2-40B4-BE49-F238E27FC236}">
                <a16:creationId xmlns:a16="http://schemas.microsoft.com/office/drawing/2014/main" id="{ED95F6C7-FEAD-7FF6-835C-B9EEC4ECBAF6}"/>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a:extLst>
              <a:ext uri="{FF2B5EF4-FFF2-40B4-BE49-F238E27FC236}">
                <a16:creationId xmlns:a16="http://schemas.microsoft.com/office/drawing/2014/main" id="{C025D3FF-8DFB-C60B-5539-634BA6B13D01}"/>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A994B38-F449-EFDE-F18B-469E6864308B}"/>
              </a:ext>
            </a:extLst>
          </p:cNvPr>
          <p:cNvSpPr>
            <a:spLocks noGrp="1" noChangeArrowheads="1"/>
          </p:cNvSpPr>
          <p:nvPr>
            <p:ph type="sldNum"/>
          </p:nvPr>
        </p:nvSpPr>
        <p:spPr>
          <a:ln/>
        </p:spPr>
        <p:txBody>
          <a:bodyPr/>
          <a:lstStyle/>
          <a:p>
            <a:fld id="{D25E9BA7-9342-4091-AC40-3B97B2C5F426}" type="slidenum">
              <a:rPr lang="es-ES" altLang="es-ES"/>
              <a:pPr/>
              <a:t>10</a:t>
            </a:fld>
            <a:endParaRPr lang="es-ES" altLang="es-ES"/>
          </a:p>
        </p:txBody>
      </p:sp>
      <p:sp>
        <p:nvSpPr>
          <p:cNvPr id="44033" name="Rectangle 1">
            <a:extLst>
              <a:ext uri="{FF2B5EF4-FFF2-40B4-BE49-F238E27FC236}">
                <a16:creationId xmlns:a16="http://schemas.microsoft.com/office/drawing/2014/main" id="{C6E0AEC8-8B47-64B3-7649-3E406439C7C3}"/>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4" name="Rectangle 2">
            <a:extLst>
              <a:ext uri="{FF2B5EF4-FFF2-40B4-BE49-F238E27FC236}">
                <a16:creationId xmlns:a16="http://schemas.microsoft.com/office/drawing/2014/main" id="{5B05A475-31B2-22C1-0A1F-8C4077D1E549}"/>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184CCB7-9438-3DE6-A4EA-8727BE7BDD45}"/>
              </a:ext>
            </a:extLst>
          </p:cNvPr>
          <p:cNvSpPr>
            <a:spLocks noGrp="1" noChangeArrowheads="1"/>
          </p:cNvSpPr>
          <p:nvPr>
            <p:ph type="sldNum"/>
          </p:nvPr>
        </p:nvSpPr>
        <p:spPr>
          <a:ln/>
        </p:spPr>
        <p:txBody>
          <a:bodyPr/>
          <a:lstStyle/>
          <a:p>
            <a:fld id="{0E9422F9-1D0F-49A7-91A9-7455707D860C}" type="slidenum">
              <a:rPr lang="es-ES" altLang="es-ES"/>
              <a:pPr/>
              <a:t>11</a:t>
            </a:fld>
            <a:endParaRPr lang="es-ES" altLang="es-ES"/>
          </a:p>
        </p:txBody>
      </p:sp>
      <p:sp>
        <p:nvSpPr>
          <p:cNvPr id="45057" name="Rectangle 1">
            <a:extLst>
              <a:ext uri="{FF2B5EF4-FFF2-40B4-BE49-F238E27FC236}">
                <a16:creationId xmlns:a16="http://schemas.microsoft.com/office/drawing/2014/main" id="{9634960D-128E-C304-2B03-43287E1FB1E3}"/>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8" name="Rectangle 2">
            <a:extLst>
              <a:ext uri="{FF2B5EF4-FFF2-40B4-BE49-F238E27FC236}">
                <a16:creationId xmlns:a16="http://schemas.microsoft.com/office/drawing/2014/main" id="{273F99BE-B3EF-FBA3-36AB-D4B0DB9281F0}"/>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9743FEA-B5A0-FC0A-3D6B-A03CA054F6F5}"/>
              </a:ext>
            </a:extLst>
          </p:cNvPr>
          <p:cNvSpPr>
            <a:spLocks noGrp="1" noChangeArrowheads="1"/>
          </p:cNvSpPr>
          <p:nvPr>
            <p:ph type="sldNum"/>
          </p:nvPr>
        </p:nvSpPr>
        <p:spPr>
          <a:ln/>
        </p:spPr>
        <p:txBody>
          <a:bodyPr/>
          <a:lstStyle/>
          <a:p>
            <a:fld id="{A6A0BE1E-B3A9-4E47-A06C-F988854B8965}" type="slidenum">
              <a:rPr lang="es-ES" altLang="es-ES"/>
              <a:pPr/>
              <a:t>12</a:t>
            </a:fld>
            <a:endParaRPr lang="es-ES" altLang="es-ES"/>
          </a:p>
        </p:txBody>
      </p:sp>
      <p:sp>
        <p:nvSpPr>
          <p:cNvPr id="46081" name="Rectangle 1">
            <a:extLst>
              <a:ext uri="{FF2B5EF4-FFF2-40B4-BE49-F238E27FC236}">
                <a16:creationId xmlns:a16="http://schemas.microsoft.com/office/drawing/2014/main" id="{D8F6F2D7-A0CC-FC8A-E43E-E21DCC2F945B}"/>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Rectangle 2">
            <a:extLst>
              <a:ext uri="{FF2B5EF4-FFF2-40B4-BE49-F238E27FC236}">
                <a16:creationId xmlns:a16="http://schemas.microsoft.com/office/drawing/2014/main" id="{9921663E-B7D6-FBD7-50DE-FEC499CAC757}"/>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CF4A8F2-B82C-44D1-1221-E7375FC941FE}"/>
              </a:ext>
            </a:extLst>
          </p:cNvPr>
          <p:cNvSpPr>
            <a:spLocks noGrp="1" noChangeArrowheads="1"/>
          </p:cNvSpPr>
          <p:nvPr>
            <p:ph type="sldNum"/>
          </p:nvPr>
        </p:nvSpPr>
        <p:spPr>
          <a:ln/>
        </p:spPr>
        <p:txBody>
          <a:bodyPr/>
          <a:lstStyle/>
          <a:p>
            <a:fld id="{A8108AD4-4857-4082-99C8-B13789C85742}" type="slidenum">
              <a:rPr lang="es-ES" altLang="es-ES"/>
              <a:pPr/>
              <a:t>13</a:t>
            </a:fld>
            <a:endParaRPr lang="es-ES" altLang="es-ES"/>
          </a:p>
        </p:txBody>
      </p:sp>
      <p:sp>
        <p:nvSpPr>
          <p:cNvPr id="47105" name="Rectangle 1">
            <a:extLst>
              <a:ext uri="{FF2B5EF4-FFF2-40B4-BE49-F238E27FC236}">
                <a16:creationId xmlns:a16="http://schemas.microsoft.com/office/drawing/2014/main" id="{2B03AF15-6AC6-529C-3290-F9C33C2658B5}"/>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Rectangle 2">
            <a:extLst>
              <a:ext uri="{FF2B5EF4-FFF2-40B4-BE49-F238E27FC236}">
                <a16:creationId xmlns:a16="http://schemas.microsoft.com/office/drawing/2014/main" id="{E66C7F8E-0F53-4023-F4EE-BCF967F47AF9}"/>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984A822-1E34-9996-4F35-5F430F5FF737}"/>
              </a:ext>
            </a:extLst>
          </p:cNvPr>
          <p:cNvSpPr>
            <a:spLocks noGrp="1" noChangeArrowheads="1"/>
          </p:cNvSpPr>
          <p:nvPr>
            <p:ph type="sldNum"/>
          </p:nvPr>
        </p:nvSpPr>
        <p:spPr>
          <a:ln/>
        </p:spPr>
        <p:txBody>
          <a:bodyPr/>
          <a:lstStyle/>
          <a:p>
            <a:fld id="{D5A1F376-9972-42FD-B231-5817B3B53719}" type="slidenum">
              <a:rPr lang="es-ES" altLang="es-ES"/>
              <a:pPr/>
              <a:t>14</a:t>
            </a:fld>
            <a:endParaRPr lang="es-ES" altLang="es-ES"/>
          </a:p>
        </p:txBody>
      </p:sp>
      <p:sp>
        <p:nvSpPr>
          <p:cNvPr id="48129" name="Rectangle 1">
            <a:extLst>
              <a:ext uri="{FF2B5EF4-FFF2-40B4-BE49-F238E27FC236}">
                <a16:creationId xmlns:a16="http://schemas.microsoft.com/office/drawing/2014/main" id="{FC73DBA0-42EB-18EE-E05F-551DFA937A14}"/>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Rectangle 2">
            <a:extLst>
              <a:ext uri="{FF2B5EF4-FFF2-40B4-BE49-F238E27FC236}">
                <a16:creationId xmlns:a16="http://schemas.microsoft.com/office/drawing/2014/main" id="{B73C5CEA-2B02-2AED-DBED-7850905A9B7C}"/>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9501CD4-ED54-566D-B9BF-DEE3D97061A0}"/>
              </a:ext>
            </a:extLst>
          </p:cNvPr>
          <p:cNvSpPr>
            <a:spLocks noGrp="1" noChangeArrowheads="1"/>
          </p:cNvSpPr>
          <p:nvPr>
            <p:ph type="sldNum"/>
          </p:nvPr>
        </p:nvSpPr>
        <p:spPr>
          <a:ln/>
        </p:spPr>
        <p:txBody>
          <a:bodyPr/>
          <a:lstStyle/>
          <a:p>
            <a:fld id="{A59C7EF6-439C-43B6-833E-089D39C63952}" type="slidenum">
              <a:rPr lang="es-ES" altLang="es-ES"/>
              <a:pPr/>
              <a:t>15</a:t>
            </a:fld>
            <a:endParaRPr lang="es-ES" altLang="es-ES"/>
          </a:p>
        </p:txBody>
      </p:sp>
      <p:sp>
        <p:nvSpPr>
          <p:cNvPr id="49153" name="Rectangle 1">
            <a:extLst>
              <a:ext uri="{FF2B5EF4-FFF2-40B4-BE49-F238E27FC236}">
                <a16:creationId xmlns:a16="http://schemas.microsoft.com/office/drawing/2014/main" id="{FE973FD5-A4E4-43C3-FBC6-B7CAE9E91027}"/>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Rectangle 2">
            <a:extLst>
              <a:ext uri="{FF2B5EF4-FFF2-40B4-BE49-F238E27FC236}">
                <a16:creationId xmlns:a16="http://schemas.microsoft.com/office/drawing/2014/main" id="{C1D829F5-04B3-0D2E-FD23-64BDE2543ED1}"/>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D41992-4A82-6C9B-B8CD-64B39EAD7377}"/>
              </a:ext>
            </a:extLst>
          </p:cNvPr>
          <p:cNvSpPr>
            <a:spLocks noGrp="1" noChangeArrowheads="1"/>
          </p:cNvSpPr>
          <p:nvPr>
            <p:ph type="sldNum"/>
          </p:nvPr>
        </p:nvSpPr>
        <p:spPr>
          <a:ln/>
        </p:spPr>
        <p:txBody>
          <a:bodyPr/>
          <a:lstStyle/>
          <a:p>
            <a:fld id="{012CAEC5-29AC-4BE8-A976-1E481A87C60B}" type="slidenum">
              <a:rPr lang="es-ES" altLang="es-ES"/>
              <a:pPr/>
              <a:t>16</a:t>
            </a:fld>
            <a:endParaRPr lang="es-ES" altLang="es-ES"/>
          </a:p>
        </p:txBody>
      </p:sp>
      <p:sp>
        <p:nvSpPr>
          <p:cNvPr id="50177" name="Rectangle 1">
            <a:extLst>
              <a:ext uri="{FF2B5EF4-FFF2-40B4-BE49-F238E27FC236}">
                <a16:creationId xmlns:a16="http://schemas.microsoft.com/office/drawing/2014/main" id="{C92BAF39-B22E-FE30-D9C2-6F79DA3ED407}"/>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Rectangle 2">
            <a:extLst>
              <a:ext uri="{FF2B5EF4-FFF2-40B4-BE49-F238E27FC236}">
                <a16:creationId xmlns:a16="http://schemas.microsoft.com/office/drawing/2014/main" id="{23A419AC-47A2-1D15-9A9A-561E865F9ABF}"/>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7BC63C3-ECC5-0D11-C108-2E8A4EDD50B3}"/>
              </a:ext>
            </a:extLst>
          </p:cNvPr>
          <p:cNvSpPr>
            <a:spLocks noGrp="1" noChangeArrowheads="1"/>
          </p:cNvSpPr>
          <p:nvPr>
            <p:ph type="sldNum"/>
          </p:nvPr>
        </p:nvSpPr>
        <p:spPr>
          <a:ln/>
        </p:spPr>
        <p:txBody>
          <a:bodyPr/>
          <a:lstStyle/>
          <a:p>
            <a:fld id="{8F028CBD-5AB7-455E-9F14-853E76203EF9}" type="slidenum">
              <a:rPr lang="es-ES" altLang="es-ES"/>
              <a:pPr/>
              <a:t>2</a:t>
            </a:fld>
            <a:endParaRPr lang="es-ES" altLang="es-ES"/>
          </a:p>
        </p:txBody>
      </p:sp>
      <p:sp>
        <p:nvSpPr>
          <p:cNvPr id="35841" name="Rectangle 1">
            <a:extLst>
              <a:ext uri="{FF2B5EF4-FFF2-40B4-BE49-F238E27FC236}">
                <a16:creationId xmlns:a16="http://schemas.microsoft.com/office/drawing/2014/main" id="{6E9BBCCB-B7D9-A6DB-1AA3-99C77368C1BE}"/>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Rectangle 2">
            <a:extLst>
              <a:ext uri="{FF2B5EF4-FFF2-40B4-BE49-F238E27FC236}">
                <a16:creationId xmlns:a16="http://schemas.microsoft.com/office/drawing/2014/main" id="{B3D261B3-DBD2-6551-DD5C-A2FC70CB8A2F}"/>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5DDD976-3E51-4F09-DB11-8265F4B69CFE}"/>
              </a:ext>
            </a:extLst>
          </p:cNvPr>
          <p:cNvSpPr>
            <a:spLocks noGrp="1" noChangeArrowheads="1"/>
          </p:cNvSpPr>
          <p:nvPr>
            <p:ph type="sldNum"/>
          </p:nvPr>
        </p:nvSpPr>
        <p:spPr>
          <a:ln/>
        </p:spPr>
        <p:txBody>
          <a:bodyPr/>
          <a:lstStyle/>
          <a:p>
            <a:fld id="{8AABC11F-EFCC-4BEA-BF55-508F1F8DDE1E}" type="slidenum">
              <a:rPr lang="es-ES" altLang="es-ES"/>
              <a:pPr/>
              <a:t>3</a:t>
            </a:fld>
            <a:endParaRPr lang="es-ES" altLang="es-ES"/>
          </a:p>
        </p:txBody>
      </p:sp>
      <p:sp>
        <p:nvSpPr>
          <p:cNvPr id="36865" name="Rectangle 1">
            <a:extLst>
              <a:ext uri="{FF2B5EF4-FFF2-40B4-BE49-F238E27FC236}">
                <a16:creationId xmlns:a16="http://schemas.microsoft.com/office/drawing/2014/main" id="{A799621E-321A-586B-F2C9-5B506D02054E}"/>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6" name="Rectangle 2">
            <a:extLst>
              <a:ext uri="{FF2B5EF4-FFF2-40B4-BE49-F238E27FC236}">
                <a16:creationId xmlns:a16="http://schemas.microsoft.com/office/drawing/2014/main" id="{7C71A910-8B21-4969-822F-9CE80C884FDA}"/>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A83EAD3-F88B-4041-29BD-DCEE267B6B78}"/>
              </a:ext>
            </a:extLst>
          </p:cNvPr>
          <p:cNvSpPr>
            <a:spLocks noGrp="1" noChangeArrowheads="1"/>
          </p:cNvSpPr>
          <p:nvPr>
            <p:ph type="sldNum"/>
          </p:nvPr>
        </p:nvSpPr>
        <p:spPr>
          <a:ln/>
        </p:spPr>
        <p:txBody>
          <a:bodyPr/>
          <a:lstStyle/>
          <a:p>
            <a:fld id="{D8959620-CB34-47AC-A694-98E6347BCFD9}" type="slidenum">
              <a:rPr lang="es-ES" altLang="es-ES"/>
              <a:pPr/>
              <a:t>4</a:t>
            </a:fld>
            <a:endParaRPr lang="es-ES" altLang="es-ES"/>
          </a:p>
        </p:txBody>
      </p:sp>
      <p:sp>
        <p:nvSpPr>
          <p:cNvPr id="37889" name="Rectangle 1">
            <a:extLst>
              <a:ext uri="{FF2B5EF4-FFF2-40B4-BE49-F238E27FC236}">
                <a16:creationId xmlns:a16="http://schemas.microsoft.com/office/drawing/2014/main" id="{5F05EC0E-2F01-AD99-46D7-401FCCC80B52}"/>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Rectangle 2">
            <a:extLst>
              <a:ext uri="{FF2B5EF4-FFF2-40B4-BE49-F238E27FC236}">
                <a16:creationId xmlns:a16="http://schemas.microsoft.com/office/drawing/2014/main" id="{5ECE9DFE-9CB5-6A87-FE32-129F545A0D57}"/>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12542CB-BC30-4D77-BF67-416FB40DC4F2}"/>
              </a:ext>
            </a:extLst>
          </p:cNvPr>
          <p:cNvSpPr>
            <a:spLocks noGrp="1" noChangeArrowheads="1"/>
          </p:cNvSpPr>
          <p:nvPr>
            <p:ph type="sldNum"/>
          </p:nvPr>
        </p:nvSpPr>
        <p:spPr>
          <a:ln/>
        </p:spPr>
        <p:txBody>
          <a:bodyPr/>
          <a:lstStyle/>
          <a:p>
            <a:fld id="{3B020256-7929-48F5-A8F4-CEA9B2429C4A}" type="slidenum">
              <a:rPr lang="es-ES" altLang="es-ES"/>
              <a:pPr/>
              <a:t>5</a:t>
            </a:fld>
            <a:endParaRPr lang="es-ES" altLang="es-ES"/>
          </a:p>
        </p:txBody>
      </p:sp>
      <p:sp>
        <p:nvSpPr>
          <p:cNvPr id="38913" name="Rectangle 1">
            <a:extLst>
              <a:ext uri="{FF2B5EF4-FFF2-40B4-BE49-F238E27FC236}">
                <a16:creationId xmlns:a16="http://schemas.microsoft.com/office/drawing/2014/main" id="{1310D4F4-3DDC-4F94-9BBB-3593E8B1B927}"/>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a:extLst>
              <a:ext uri="{FF2B5EF4-FFF2-40B4-BE49-F238E27FC236}">
                <a16:creationId xmlns:a16="http://schemas.microsoft.com/office/drawing/2014/main" id="{2C81D46C-6002-5074-F6FC-09CCFA4D0013}"/>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CB21235-B662-F34D-3E1C-EEDF88B6B4C1}"/>
              </a:ext>
            </a:extLst>
          </p:cNvPr>
          <p:cNvSpPr>
            <a:spLocks noGrp="1" noChangeArrowheads="1"/>
          </p:cNvSpPr>
          <p:nvPr>
            <p:ph type="sldNum"/>
          </p:nvPr>
        </p:nvSpPr>
        <p:spPr>
          <a:ln/>
        </p:spPr>
        <p:txBody>
          <a:bodyPr/>
          <a:lstStyle/>
          <a:p>
            <a:fld id="{3E0F2DBF-E38B-48D5-911C-4A31E602CAA7}" type="slidenum">
              <a:rPr lang="es-ES" altLang="es-ES"/>
              <a:pPr/>
              <a:t>6</a:t>
            </a:fld>
            <a:endParaRPr lang="es-ES" altLang="es-ES"/>
          </a:p>
        </p:txBody>
      </p:sp>
      <p:sp>
        <p:nvSpPr>
          <p:cNvPr id="40961" name="Rectangle 1">
            <a:extLst>
              <a:ext uri="{FF2B5EF4-FFF2-40B4-BE49-F238E27FC236}">
                <a16:creationId xmlns:a16="http://schemas.microsoft.com/office/drawing/2014/main" id="{FC6D5FFA-6C48-EC22-790D-6915AB6FCC1F}"/>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Rectangle 2">
            <a:extLst>
              <a:ext uri="{FF2B5EF4-FFF2-40B4-BE49-F238E27FC236}">
                <a16:creationId xmlns:a16="http://schemas.microsoft.com/office/drawing/2014/main" id="{C297ED9E-710A-7DA6-28FF-6BB84E3B2FA6}"/>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1745973-4BDF-DBF8-B16B-3C6B53AD2712}"/>
              </a:ext>
            </a:extLst>
          </p:cNvPr>
          <p:cNvSpPr>
            <a:spLocks noGrp="1" noChangeArrowheads="1"/>
          </p:cNvSpPr>
          <p:nvPr>
            <p:ph type="sldNum"/>
          </p:nvPr>
        </p:nvSpPr>
        <p:spPr>
          <a:ln/>
        </p:spPr>
        <p:txBody>
          <a:bodyPr/>
          <a:lstStyle/>
          <a:p>
            <a:fld id="{D34FAA4C-9A7E-4CCB-946D-98CE2BBE66BA}" type="slidenum">
              <a:rPr lang="es-ES" altLang="es-ES"/>
              <a:pPr/>
              <a:t>7</a:t>
            </a:fld>
            <a:endParaRPr lang="es-ES" altLang="es-ES"/>
          </a:p>
        </p:txBody>
      </p:sp>
      <p:sp>
        <p:nvSpPr>
          <p:cNvPr id="39937" name="Rectangle 1">
            <a:extLst>
              <a:ext uri="{FF2B5EF4-FFF2-40B4-BE49-F238E27FC236}">
                <a16:creationId xmlns:a16="http://schemas.microsoft.com/office/drawing/2014/main" id="{04800D18-2485-6E00-944D-8E0D6873AB91}"/>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a:extLst>
              <a:ext uri="{FF2B5EF4-FFF2-40B4-BE49-F238E27FC236}">
                <a16:creationId xmlns:a16="http://schemas.microsoft.com/office/drawing/2014/main" id="{93A24227-3A45-14D1-CA8E-4B19E1C6AFA5}"/>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6C093C4-6B86-EB7C-014F-31BA51D1A48F}"/>
              </a:ext>
            </a:extLst>
          </p:cNvPr>
          <p:cNvSpPr>
            <a:spLocks noGrp="1" noChangeArrowheads="1"/>
          </p:cNvSpPr>
          <p:nvPr>
            <p:ph type="sldNum"/>
          </p:nvPr>
        </p:nvSpPr>
        <p:spPr>
          <a:ln/>
        </p:spPr>
        <p:txBody>
          <a:bodyPr/>
          <a:lstStyle/>
          <a:p>
            <a:fld id="{69C838B5-C73F-41D0-A8A6-3E7A0FE1F935}" type="slidenum">
              <a:rPr lang="es-ES" altLang="es-ES"/>
              <a:pPr/>
              <a:t>8</a:t>
            </a:fld>
            <a:endParaRPr lang="es-ES" altLang="es-ES"/>
          </a:p>
        </p:txBody>
      </p:sp>
      <p:sp>
        <p:nvSpPr>
          <p:cNvPr id="41985" name="Rectangle 1">
            <a:extLst>
              <a:ext uri="{FF2B5EF4-FFF2-40B4-BE49-F238E27FC236}">
                <a16:creationId xmlns:a16="http://schemas.microsoft.com/office/drawing/2014/main" id="{0EB8368D-92C7-2CBC-9960-628F9354A319}"/>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Rectangle 2">
            <a:extLst>
              <a:ext uri="{FF2B5EF4-FFF2-40B4-BE49-F238E27FC236}">
                <a16:creationId xmlns:a16="http://schemas.microsoft.com/office/drawing/2014/main" id="{3DF52EC8-357E-99DC-C773-7F0A7362F3D9}"/>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A8ADB6A-1A53-5830-E2D0-B80C522C7D9D}"/>
              </a:ext>
            </a:extLst>
          </p:cNvPr>
          <p:cNvSpPr>
            <a:spLocks noGrp="1" noChangeArrowheads="1"/>
          </p:cNvSpPr>
          <p:nvPr>
            <p:ph type="sldNum"/>
          </p:nvPr>
        </p:nvSpPr>
        <p:spPr>
          <a:ln/>
        </p:spPr>
        <p:txBody>
          <a:bodyPr/>
          <a:lstStyle/>
          <a:p>
            <a:fld id="{2DE137B9-0AD3-401A-B810-9E2BB02A1EEE}" type="slidenum">
              <a:rPr lang="es-ES" altLang="es-ES"/>
              <a:pPr/>
              <a:t>9</a:t>
            </a:fld>
            <a:endParaRPr lang="es-ES" altLang="es-ES"/>
          </a:p>
        </p:txBody>
      </p:sp>
      <p:sp>
        <p:nvSpPr>
          <p:cNvPr id="43009" name="Rectangle 1">
            <a:extLst>
              <a:ext uri="{FF2B5EF4-FFF2-40B4-BE49-F238E27FC236}">
                <a16:creationId xmlns:a16="http://schemas.microsoft.com/office/drawing/2014/main" id="{9A4F1EFE-2AC0-EE0D-FFF8-E16D6F22330C}"/>
              </a:ext>
            </a:extLst>
          </p:cNvPr>
          <p:cNvSpPr txBox="1">
            <a:spLocks noGrp="1" noRot="1" noChangeAspect="1"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a:extLst>
              <a:ext uri="{FF2B5EF4-FFF2-40B4-BE49-F238E27FC236}">
                <a16:creationId xmlns:a16="http://schemas.microsoft.com/office/drawing/2014/main" id="{EFA7B016-C0CF-0CE0-93B4-5D40D829A3B0}"/>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lt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3892E2-3F2E-47FB-8EB7-D2292F7CD0F3}"/>
              </a:ext>
            </a:extLst>
          </p:cNvPr>
          <p:cNvSpPr>
            <a:spLocks noGrp="1"/>
          </p:cNvSpPr>
          <p:nvPr>
            <p:ph type="ctrTitle"/>
          </p:nvPr>
        </p:nvSpPr>
        <p:spPr>
          <a:xfrm>
            <a:off x="1524000" y="1122363"/>
            <a:ext cx="9145588" cy="2387600"/>
          </a:xfrm>
        </p:spPr>
        <p:txBody>
          <a:bodyPr/>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4BFA52F8-7F52-3702-C72A-73D574B6CCD8}"/>
              </a:ext>
            </a:extLst>
          </p:cNvPr>
          <p:cNvSpPr>
            <a:spLocks noGrp="1"/>
          </p:cNvSpPr>
          <p:nvPr>
            <p:ph type="subTitle" idx="1"/>
          </p:nvPr>
        </p:nvSpPr>
        <p:spPr>
          <a:xfrm>
            <a:off x="1524000" y="3602038"/>
            <a:ext cx="91455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FA022423-83D1-18BC-BEB7-CC0CEA9AE200}"/>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67FEA545-BC87-0DBB-A18C-6975DDE69AAB}"/>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856AD7C1-BA92-3BA9-3E79-8F7A11FA98D3}"/>
              </a:ext>
            </a:extLst>
          </p:cNvPr>
          <p:cNvSpPr>
            <a:spLocks noGrp="1"/>
          </p:cNvSpPr>
          <p:nvPr>
            <p:ph type="sldNum" idx="12"/>
          </p:nvPr>
        </p:nvSpPr>
        <p:spPr/>
        <p:txBody>
          <a:bodyPr/>
          <a:lstStyle>
            <a:lvl1pPr>
              <a:defRPr/>
            </a:lvl1pPr>
          </a:lstStyle>
          <a:p>
            <a:fld id="{07677B71-762A-4F91-9266-3744D4989099}" type="slidenum">
              <a:rPr lang="es-ES" altLang="es-ES"/>
              <a:pPr/>
              <a:t>‹Nº›</a:t>
            </a:fld>
            <a:endParaRPr lang="es-ES" altLang="es-ES"/>
          </a:p>
        </p:txBody>
      </p:sp>
    </p:spTree>
    <p:extLst>
      <p:ext uri="{BB962C8B-B14F-4D97-AF65-F5344CB8AC3E}">
        <p14:creationId xmlns:p14="http://schemas.microsoft.com/office/powerpoint/2010/main" val="2361845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D9F8F5-7AC8-303A-D6C4-8E46411FBD44}"/>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22D79854-EF0F-D79E-378D-AA9181FD63C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B567FBE-F194-C84D-062A-3C501B2B09FF}"/>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240E9E8F-B6F2-E796-24F9-C6C43DD48029}"/>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80FBEBB4-5F92-178A-EEA6-72C122C13731}"/>
              </a:ext>
            </a:extLst>
          </p:cNvPr>
          <p:cNvSpPr>
            <a:spLocks noGrp="1"/>
          </p:cNvSpPr>
          <p:nvPr>
            <p:ph type="sldNum" idx="12"/>
          </p:nvPr>
        </p:nvSpPr>
        <p:spPr/>
        <p:txBody>
          <a:bodyPr/>
          <a:lstStyle>
            <a:lvl1pPr>
              <a:defRPr/>
            </a:lvl1pPr>
          </a:lstStyle>
          <a:p>
            <a:fld id="{91261C0A-1C15-4224-85B5-E1F153BE3593}" type="slidenum">
              <a:rPr lang="es-ES" altLang="es-ES"/>
              <a:pPr/>
              <a:t>‹Nº›</a:t>
            </a:fld>
            <a:endParaRPr lang="es-ES" altLang="es-ES"/>
          </a:p>
        </p:txBody>
      </p:sp>
    </p:spTree>
    <p:extLst>
      <p:ext uri="{BB962C8B-B14F-4D97-AF65-F5344CB8AC3E}">
        <p14:creationId xmlns:p14="http://schemas.microsoft.com/office/powerpoint/2010/main" val="424225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31F2B67-BA67-AF6B-18BA-D112B9A4147F}"/>
              </a:ext>
            </a:extLst>
          </p:cNvPr>
          <p:cNvSpPr>
            <a:spLocks noGrp="1"/>
          </p:cNvSpPr>
          <p:nvPr>
            <p:ph type="title" orient="vert"/>
          </p:nvPr>
        </p:nvSpPr>
        <p:spPr>
          <a:xfrm>
            <a:off x="8837613" y="1122363"/>
            <a:ext cx="2741612" cy="4456112"/>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0C8E0F87-C694-451F-7955-FEF2A1E52116}"/>
              </a:ext>
            </a:extLst>
          </p:cNvPr>
          <p:cNvSpPr>
            <a:spLocks noGrp="1"/>
          </p:cNvSpPr>
          <p:nvPr>
            <p:ph type="body" orient="vert" idx="1"/>
          </p:nvPr>
        </p:nvSpPr>
        <p:spPr>
          <a:xfrm>
            <a:off x="609600" y="1122363"/>
            <a:ext cx="8075613" cy="4456112"/>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B24CFCF-55E4-A9B9-BA29-27AF6DB14545}"/>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47F65AFE-F079-131C-64CA-F4B3170215D2}"/>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FD1E19ED-5799-DC7F-B7D4-D847B15A966D}"/>
              </a:ext>
            </a:extLst>
          </p:cNvPr>
          <p:cNvSpPr>
            <a:spLocks noGrp="1"/>
          </p:cNvSpPr>
          <p:nvPr>
            <p:ph type="sldNum" idx="12"/>
          </p:nvPr>
        </p:nvSpPr>
        <p:spPr/>
        <p:txBody>
          <a:bodyPr/>
          <a:lstStyle>
            <a:lvl1pPr>
              <a:defRPr/>
            </a:lvl1pPr>
          </a:lstStyle>
          <a:p>
            <a:fld id="{6261879B-897A-4C5F-9DD8-A7DA98C5ED0B}" type="slidenum">
              <a:rPr lang="es-ES" altLang="es-ES"/>
              <a:pPr/>
              <a:t>‹Nº›</a:t>
            </a:fld>
            <a:endParaRPr lang="es-ES" altLang="es-ES"/>
          </a:p>
        </p:txBody>
      </p:sp>
    </p:spTree>
    <p:extLst>
      <p:ext uri="{BB962C8B-B14F-4D97-AF65-F5344CB8AC3E}">
        <p14:creationId xmlns:p14="http://schemas.microsoft.com/office/powerpoint/2010/main" val="3819949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CFE452-15F0-7298-69C6-0994B0635FBD}"/>
              </a:ext>
            </a:extLst>
          </p:cNvPr>
          <p:cNvSpPr>
            <a:spLocks noGrp="1"/>
          </p:cNvSpPr>
          <p:nvPr>
            <p:ph type="title"/>
          </p:nvPr>
        </p:nvSpPr>
        <p:spPr>
          <a:xfrm>
            <a:off x="1524000" y="1122363"/>
            <a:ext cx="9140825" cy="2384425"/>
          </a:xfr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D4A94445-F909-9382-4482-2A5AD49968C9}"/>
              </a:ext>
            </a:extLst>
          </p:cNvPr>
          <p:cNvSpPr>
            <a:spLocks noGrp="1"/>
          </p:cNvSpPr>
          <p:nvPr>
            <p:ph type="dt" idx="10"/>
          </p:nvPr>
        </p:nvSpPr>
        <p:spPr>
          <a:xfrm>
            <a:off x="838200" y="6356350"/>
            <a:ext cx="2740025" cy="361950"/>
          </a:xfrm>
        </p:spPr>
        <p:txBody>
          <a:bodyPr/>
          <a:lstStyle>
            <a:lvl1pPr>
              <a:defRPr/>
            </a:lvl1pPr>
          </a:lstStyle>
          <a:p>
            <a:endParaRPr lang="es-ES" altLang="es-ES"/>
          </a:p>
        </p:txBody>
      </p:sp>
      <p:sp>
        <p:nvSpPr>
          <p:cNvPr id="4" name="Marcador de pie de página 3">
            <a:extLst>
              <a:ext uri="{FF2B5EF4-FFF2-40B4-BE49-F238E27FC236}">
                <a16:creationId xmlns:a16="http://schemas.microsoft.com/office/drawing/2014/main" id="{33CA4405-39E1-D974-3BD7-D41865F5EFA8}"/>
              </a:ext>
            </a:extLst>
          </p:cNvPr>
          <p:cNvSpPr>
            <a:spLocks noGrp="1"/>
          </p:cNvSpPr>
          <p:nvPr>
            <p:ph type="ftr" idx="11"/>
          </p:nvPr>
        </p:nvSpPr>
        <p:spPr>
          <a:xfrm>
            <a:off x="4038600" y="6356350"/>
            <a:ext cx="4111625" cy="361950"/>
          </a:xfrm>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5B4C66A0-DAEF-8FC4-D7D4-FB5970B09974}"/>
              </a:ext>
            </a:extLst>
          </p:cNvPr>
          <p:cNvSpPr>
            <a:spLocks noGrp="1"/>
          </p:cNvSpPr>
          <p:nvPr>
            <p:ph type="sldNum" idx="12"/>
          </p:nvPr>
        </p:nvSpPr>
        <p:spPr>
          <a:xfrm>
            <a:off x="8610600" y="6356350"/>
            <a:ext cx="2740025" cy="361950"/>
          </a:xfrm>
        </p:spPr>
        <p:txBody>
          <a:bodyPr/>
          <a:lstStyle>
            <a:lvl1pPr>
              <a:defRPr/>
            </a:lvl1pPr>
          </a:lstStyle>
          <a:p>
            <a:fld id="{309CA0DC-5669-4EF7-8E0D-262694F2E4B1}" type="slidenum">
              <a:rPr lang="es-ES" altLang="es-ES"/>
              <a:pPr/>
              <a:t>‹Nº›</a:t>
            </a:fld>
            <a:endParaRPr lang="es-ES" altLang="es-ES"/>
          </a:p>
        </p:txBody>
      </p:sp>
    </p:spTree>
    <p:extLst>
      <p:ext uri="{BB962C8B-B14F-4D97-AF65-F5344CB8AC3E}">
        <p14:creationId xmlns:p14="http://schemas.microsoft.com/office/powerpoint/2010/main" val="2266352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E06E4D-AFED-3E6D-9A11-D0C5480F82F5}"/>
              </a:ext>
            </a:extLst>
          </p:cNvPr>
          <p:cNvSpPr>
            <a:spLocks noGrp="1"/>
          </p:cNvSpPr>
          <p:nvPr>
            <p:ph type="ctrTitle"/>
          </p:nvPr>
        </p:nvSpPr>
        <p:spPr>
          <a:xfrm>
            <a:off x="1524000" y="1122363"/>
            <a:ext cx="9145588"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BFB9DD4B-660F-A50C-4C52-21D24FB7D4A9}"/>
              </a:ext>
            </a:extLst>
          </p:cNvPr>
          <p:cNvSpPr>
            <a:spLocks noGrp="1"/>
          </p:cNvSpPr>
          <p:nvPr>
            <p:ph type="subTitle" idx="1"/>
          </p:nvPr>
        </p:nvSpPr>
        <p:spPr>
          <a:xfrm>
            <a:off x="1524000" y="3602038"/>
            <a:ext cx="91455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C29241B7-ACDE-126F-5DEB-A01BC6F769A9}"/>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E55C732C-6D22-687A-E092-F5D7D75DFF70}"/>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CB1DAC0C-B065-A063-5097-B2323C92B9EF}"/>
              </a:ext>
            </a:extLst>
          </p:cNvPr>
          <p:cNvSpPr>
            <a:spLocks noGrp="1"/>
          </p:cNvSpPr>
          <p:nvPr>
            <p:ph type="sldNum" idx="12"/>
          </p:nvPr>
        </p:nvSpPr>
        <p:spPr/>
        <p:txBody>
          <a:bodyPr/>
          <a:lstStyle>
            <a:lvl1pPr>
              <a:defRPr/>
            </a:lvl1pPr>
          </a:lstStyle>
          <a:p>
            <a:fld id="{A4E4B4B2-BB65-4FD0-9BD9-06C1C5B2F865}" type="slidenum">
              <a:rPr lang="es-ES" altLang="es-ES"/>
              <a:pPr/>
              <a:t>‹Nº›</a:t>
            </a:fld>
            <a:endParaRPr lang="es-ES" altLang="es-ES"/>
          </a:p>
        </p:txBody>
      </p:sp>
    </p:spTree>
    <p:extLst>
      <p:ext uri="{BB962C8B-B14F-4D97-AF65-F5344CB8AC3E}">
        <p14:creationId xmlns:p14="http://schemas.microsoft.com/office/powerpoint/2010/main" val="3391312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A07E62-CCDC-453B-F2DA-58629F0B81E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6AD9F19-CF9D-5E84-A285-3272C44A3EF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B1F1EE1-0BD9-28E1-6BCE-66F35A842051}"/>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42A8C475-9CA9-55AC-19E1-3CB676F042D9}"/>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7036F842-B88B-AF3E-C0E3-40A2C6FE17E6}"/>
              </a:ext>
            </a:extLst>
          </p:cNvPr>
          <p:cNvSpPr>
            <a:spLocks noGrp="1"/>
          </p:cNvSpPr>
          <p:nvPr>
            <p:ph type="sldNum" idx="12"/>
          </p:nvPr>
        </p:nvSpPr>
        <p:spPr/>
        <p:txBody>
          <a:bodyPr/>
          <a:lstStyle>
            <a:lvl1pPr>
              <a:defRPr/>
            </a:lvl1pPr>
          </a:lstStyle>
          <a:p>
            <a:fld id="{61278252-19C2-4D5E-84BF-ED0046111C35}" type="slidenum">
              <a:rPr lang="es-ES" altLang="es-ES"/>
              <a:pPr/>
              <a:t>‹Nº›</a:t>
            </a:fld>
            <a:endParaRPr lang="es-ES" altLang="es-ES"/>
          </a:p>
        </p:txBody>
      </p:sp>
    </p:spTree>
    <p:extLst>
      <p:ext uri="{BB962C8B-B14F-4D97-AF65-F5344CB8AC3E}">
        <p14:creationId xmlns:p14="http://schemas.microsoft.com/office/powerpoint/2010/main" val="2525570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E12742-4139-7047-151F-7C5D06B5F176}"/>
              </a:ext>
            </a:extLst>
          </p:cNvPr>
          <p:cNvSpPr>
            <a:spLocks noGrp="1"/>
          </p:cNvSpPr>
          <p:nvPr>
            <p:ph type="title"/>
          </p:nvPr>
        </p:nvSpPr>
        <p:spPr>
          <a:xfrm>
            <a:off x="831850" y="1709738"/>
            <a:ext cx="10517188"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F873A377-F7E8-0A79-E710-3A4043E8CBBC}"/>
              </a:ext>
            </a:extLst>
          </p:cNvPr>
          <p:cNvSpPr>
            <a:spLocks noGrp="1"/>
          </p:cNvSpPr>
          <p:nvPr>
            <p:ph type="body" idx="1"/>
          </p:nvPr>
        </p:nvSpPr>
        <p:spPr>
          <a:xfrm>
            <a:off x="831850" y="4589463"/>
            <a:ext cx="1051718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862671F-4977-EC84-6F83-FA874B52AC5E}"/>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6C46B937-2BB5-3592-0811-5D911B12BD21}"/>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25BD2553-A10A-7C15-15D3-22C9AE4C1BED}"/>
              </a:ext>
            </a:extLst>
          </p:cNvPr>
          <p:cNvSpPr>
            <a:spLocks noGrp="1"/>
          </p:cNvSpPr>
          <p:nvPr>
            <p:ph type="sldNum" idx="12"/>
          </p:nvPr>
        </p:nvSpPr>
        <p:spPr/>
        <p:txBody>
          <a:bodyPr/>
          <a:lstStyle>
            <a:lvl1pPr>
              <a:defRPr/>
            </a:lvl1pPr>
          </a:lstStyle>
          <a:p>
            <a:fld id="{FD2A707C-6409-4194-9BE8-109D0E93348D}" type="slidenum">
              <a:rPr lang="es-ES" altLang="es-ES"/>
              <a:pPr/>
              <a:t>‹Nº›</a:t>
            </a:fld>
            <a:endParaRPr lang="es-ES" altLang="es-ES"/>
          </a:p>
        </p:txBody>
      </p:sp>
    </p:spTree>
    <p:extLst>
      <p:ext uri="{BB962C8B-B14F-4D97-AF65-F5344CB8AC3E}">
        <p14:creationId xmlns:p14="http://schemas.microsoft.com/office/powerpoint/2010/main" val="2097811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E88CA9-13DD-D7DC-B33D-374C26B1F93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756A884-07D5-E249-A2DC-D0BAF998F6FB}"/>
              </a:ext>
            </a:extLst>
          </p:cNvPr>
          <p:cNvSpPr>
            <a:spLocks noGrp="1"/>
          </p:cNvSpPr>
          <p:nvPr>
            <p:ph sz="half" idx="1"/>
          </p:nvPr>
        </p:nvSpPr>
        <p:spPr>
          <a:xfrm>
            <a:off x="609600" y="1604963"/>
            <a:ext cx="5408613"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082571AD-FFDF-6DBC-AC54-508C8B48AFC1}"/>
              </a:ext>
            </a:extLst>
          </p:cNvPr>
          <p:cNvSpPr>
            <a:spLocks noGrp="1"/>
          </p:cNvSpPr>
          <p:nvPr>
            <p:ph sz="half" idx="2"/>
          </p:nvPr>
        </p:nvSpPr>
        <p:spPr>
          <a:xfrm>
            <a:off x="6170613" y="1604963"/>
            <a:ext cx="5408612"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BA8C7EC-9172-1E2E-B0EB-0FA580C2E40D}"/>
              </a:ext>
            </a:extLst>
          </p:cNvPr>
          <p:cNvSpPr>
            <a:spLocks noGrp="1"/>
          </p:cNvSpPr>
          <p:nvPr>
            <p:ph type="dt" idx="10"/>
          </p:nvPr>
        </p:nvSpPr>
        <p:spPr/>
        <p:txBody>
          <a:bodyPr/>
          <a:lstStyle>
            <a:lvl1pPr>
              <a:defRPr/>
            </a:lvl1pPr>
          </a:lstStyle>
          <a:p>
            <a:endParaRPr lang="es-ES" altLang="es-ES"/>
          </a:p>
        </p:txBody>
      </p:sp>
      <p:sp>
        <p:nvSpPr>
          <p:cNvPr id="6" name="Marcador de pie de página 5">
            <a:extLst>
              <a:ext uri="{FF2B5EF4-FFF2-40B4-BE49-F238E27FC236}">
                <a16:creationId xmlns:a16="http://schemas.microsoft.com/office/drawing/2014/main" id="{07651E5F-1208-809F-3936-98DAC8CCC32D}"/>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28543E9A-F63C-06AC-6A3F-5158FA4533CD}"/>
              </a:ext>
            </a:extLst>
          </p:cNvPr>
          <p:cNvSpPr>
            <a:spLocks noGrp="1"/>
          </p:cNvSpPr>
          <p:nvPr>
            <p:ph type="sldNum" idx="12"/>
          </p:nvPr>
        </p:nvSpPr>
        <p:spPr/>
        <p:txBody>
          <a:bodyPr/>
          <a:lstStyle>
            <a:lvl1pPr>
              <a:defRPr/>
            </a:lvl1pPr>
          </a:lstStyle>
          <a:p>
            <a:fld id="{FA4FEAEA-4526-4067-84F6-48A1956E713D}" type="slidenum">
              <a:rPr lang="es-ES" altLang="es-ES"/>
              <a:pPr/>
              <a:t>‹Nº›</a:t>
            </a:fld>
            <a:endParaRPr lang="es-ES" altLang="es-ES"/>
          </a:p>
        </p:txBody>
      </p:sp>
    </p:spTree>
    <p:extLst>
      <p:ext uri="{BB962C8B-B14F-4D97-AF65-F5344CB8AC3E}">
        <p14:creationId xmlns:p14="http://schemas.microsoft.com/office/powerpoint/2010/main" val="17761922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0403FB-8416-8E2F-B142-EF7ABD8612E1}"/>
              </a:ext>
            </a:extLst>
          </p:cNvPr>
          <p:cNvSpPr>
            <a:spLocks noGrp="1"/>
          </p:cNvSpPr>
          <p:nvPr>
            <p:ph type="title"/>
          </p:nvPr>
        </p:nvSpPr>
        <p:spPr>
          <a:xfrm>
            <a:off x="839788" y="365125"/>
            <a:ext cx="10517187"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7BAF6A1-7E85-C20A-F14E-D0C2F4B310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B476D2E-BD3B-9763-8C12-3AA01E57D2C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26AA2C9-A4C1-AF72-7272-7D9C3157D0A8}"/>
              </a:ext>
            </a:extLst>
          </p:cNvPr>
          <p:cNvSpPr>
            <a:spLocks noGrp="1"/>
          </p:cNvSpPr>
          <p:nvPr>
            <p:ph type="body" sz="quarter" idx="3"/>
          </p:nvPr>
        </p:nvSpPr>
        <p:spPr>
          <a:xfrm>
            <a:off x="6173788" y="1681163"/>
            <a:ext cx="51831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1A6FD16-85AD-FF77-6A59-0D8694F2E8DF}"/>
              </a:ext>
            </a:extLst>
          </p:cNvPr>
          <p:cNvSpPr>
            <a:spLocks noGrp="1"/>
          </p:cNvSpPr>
          <p:nvPr>
            <p:ph sz="quarter" idx="4"/>
          </p:nvPr>
        </p:nvSpPr>
        <p:spPr>
          <a:xfrm>
            <a:off x="6173788" y="2505075"/>
            <a:ext cx="51831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A8907D18-8ABD-BE9A-C512-F53279948241}"/>
              </a:ext>
            </a:extLst>
          </p:cNvPr>
          <p:cNvSpPr>
            <a:spLocks noGrp="1"/>
          </p:cNvSpPr>
          <p:nvPr>
            <p:ph type="dt" idx="10"/>
          </p:nvPr>
        </p:nvSpPr>
        <p:spPr/>
        <p:txBody>
          <a:bodyPr/>
          <a:lstStyle>
            <a:lvl1pPr>
              <a:defRPr/>
            </a:lvl1pPr>
          </a:lstStyle>
          <a:p>
            <a:endParaRPr lang="es-ES" altLang="es-ES"/>
          </a:p>
        </p:txBody>
      </p:sp>
      <p:sp>
        <p:nvSpPr>
          <p:cNvPr id="8" name="Marcador de pie de página 7">
            <a:extLst>
              <a:ext uri="{FF2B5EF4-FFF2-40B4-BE49-F238E27FC236}">
                <a16:creationId xmlns:a16="http://schemas.microsoft.com/office/drawing/2014/main" id="{4583E302-33AF-1AD4-1565-1800E7CF4B2C}"/>
              </a:ext>
            </a:extLst>
          </p:cNvPr>
          <p:cNvSpPr>
            <a:spLocks noGrp="1"/>
          </p:cNvSpPr>
          <p:nvPr>
            <p:ph type="ftr" idx="11"/>
          </p:nvPr>
        </p:nvSpPr>
        <p:spPr/>
        <p:txBody>
          <a:bodyPr/>
          <a:lstStyle>
            <a:lvl1pPr>
              <a:defRPr/>
            </a:lvl1pPr>
          </a:lstStyle>
          <a:p>
            <a:endParaRPr lang="es-ES" altLang="es-ES"/>
          </a:p>
        </p:txBody>
      </p:sp>
      <p:sp>
        <p:nvSpPr>
          <p:cNvPr id="9" name="Marcador de número de diapositiva 8">
            <a:extLst>
              <a:ext uri="{FF2B5EF4-FFF2-40B4-BE49-F238E27FC236}">
                <a16:creationId xmlns:a16="http://schemas.microsoft.com/office/drawing/2014/main" id="{18C1D8CF-15FD-383F-D794-4BF88C188624}"/>
              </a:ext>
            </a:extLst>
          </p:cNvPr>
          <p:cNvSpPr>
            <a:spLocks noGrp="1"/>
          </p:cNvSpPr>
          <p:nvPr>
            <p:ph type="sldNum" idx="12"/>
          </p:nvPr>
        </p:nvSpPr>
        <p:spPr/>
        <p:txBody>
          <a:bodyPr/>
          <a:lstStyle>
            <a:lvl1pPr>
              <a:defRPr/>
            </a:lvl1pPr>
          </a:lstStyle>
          <a:p>
            <a:fld id="{A100871A-BD70-4CA2-A8A5-4C6C7FE55AC2}" type="slidenum">
              <a:rPr lang="es-ES" altLang="es-ES"/>
              <a:pPr/>
              <a:t>‹Nº›</a:t>
            </a:fld>
            <a:endParaRPr lang="es-ES" altLang="es-ES"/>
          </a:p>
        </p:txBody>
      </p:sp>
    </p:spTree>
    <p:extLst>
      <p:ext uri="{BB962C8B-B14F-4D97-AF65-F5344CB8AC3E}">
        <p14:creationId xmlns:p14="http://schemas.microsoft.com/office/powerpoint/2010/main" val="1814120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090FCB-ACE0-61F5-022A-AFF180DC01D3}"/>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83234AC-8202-4EA0-0731-5C4CCAD29341}"/>
              </a:ext>
            </a:extLst>
          </p:cNvPr>
          <p:cNvSpPr>
            <a:spLocks noGrp="1"/>
          </p:cNvSpPr>
          <p:nvPr>
            <p:ph type="dt" idx="10"/>
          </p:nvPr>
        </p:nvSpPr>
        <p:spPr/>
        <p:txBody>
          <a:bodyPr/>
          <a:lstStyle>
            <a:lvl1pPr>
              <a:defRPr/>
            </a:lvl1pPr>
          </a:lstStyle>
          <a:p>
            <a:endParaRPr lang="es-ES" altLang="es-ES"/>
          </a:p>
        </p:txBody>
      </p:sp>
      <p:sp>
        <p:nvSpPr>
          <p:cNvPr id="4" name="Marcador de pie de página 3">
            <a:extLst>
              <a:ext uri="{FF2B5EF4-FFF2-40B4-BE49-F238E27FC236}">
                <a16:creationId xmlns:a16="http://schemas.microsoft.com/office/drawing/2014/main" id="{EA7DDBE2-A81C-3F0E-9D62-DAD903DDA1E7}"/>
              </a:ext>
            </a:extLst>
          </p:cNvPr>
          <p:cNvSpPr>
            <a:spLocks noGrp="1"/>
          </p:cNvSpPr>
          <p:nvPr>
            <p:ph type="ftr" idx="11"/>
          </p:nvPr>
        </p:nvSpPr>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0FEBEB78-2D7C-A91C-C45E-2ACEE03A17B5}"/>
              </a:ext>
            </a:extLst>
          </p:cNvPr>
          <p:cNvSpPr>
            <a:spLocks noGrp="1"/>
          </p:cNvSpPr>
          <p:nvPr>
            <p:ph type="sldNum" idx="12"/>
          </p:nvPr>
        </p:nvSpPr>
        <p:spPr/>
        <p:txBody>
          <a:bodyPr/>
          <a:lstStyle>
            <a:lvl1pPr>
              <a:defRPr/>
            </a:lvl1pPr>
          </a:lstStyle>
          <a:p>
            <a:fld id="{6EFC849B-2180-4879-9DC3-01233DE08017}" type="slidenum">
              <a:rPr lang="es-ES" altLang="es-ES"/>
              <a:pPr/>
              <a:t>‹Nº›</a:t>
            </a:fld>
            <a:endParaRPr lang="es-ES" altLang="es-ES"/>
          </a:p>
        </p:txBody>
      </p:sp>
    </p:spTree>
    <p:extLst>
      <p:ext uri="{BB962C8B-B14F-4D97-AF65-F5344CB8AC3E}">
        <p14:creationId xmlns:p14="http://schemas.microsoft.com/office/powerpoint/2010/main" val="23911223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50F06B3-DC33-F4D3-CC5C-7AE934E442CE}"/>
              </a:ext>
            </a:extLst>
          </p:cNvPr>
          <p:cNvSpPr>
            <a:spLocks noGrp="1"/>
          </p:cNvSpPr>
          <p:nvPr>
            <p:ph type="dt" idx="10"/>
          </p:nvPr>
        </p:nvSpPr>
        <p:spPr/>
        <p:txBody>
          <a:bodyPr/>
          <a:lstStyle>
            <a:lvl1pPr>
              <a:defRPr/>
            </a:lvl1pPr>
          </a:lstStyle>
          <a:p>
            <a:endParaRPr lang="es-ES" altLang="es-ES"/>
          </a:p>
        </p:txBody>
      </p:sp>
      <p:sp>
        <p:nvSpPr>
          <p:cNvPr id="3" name="Marcador de pie de página 2">
            <a:extLst>
              <a:ext uri="{FF2B5EF4-FFF2-40B4-BE49-F238E27FC236}">
                <a16:creationId xmlns:a16="http://schemas.microsoft.com/office/drawing/2014/main" id="{1F56BE6A-249D-D648-7E97-DA150C976F46}"/>
              </a:ext>
            </a:extLst>
          </p:cNvPr>
          <p:cNvSpPr>
            <a:spLocks noGrp="1"/>
          </p:cNvSpPr>
          <p:nvPr>
            <p:ph type="ftr" idx="11"/>
          </p:nvPr>
        </p:nvSpPr>
        <p:spPr/>
        <p:txBody>
          <a:bodyPr/>
          <a:lstStyle>
            <a:lvl1pPr>
              <a:defRPr/>
            </a:lvl1pPr>
          </a:lstStyle>
          <a:p>
            <a:endParaRPr lang="es-ES" altLang="es-ES"/>
          </a:p>
        </p:txBody>
      </p:sp>
      <p:sp>
        <p:nvSpPr>
          <p:cNvPr id="4" name="Marcador de número de diapositiva 3">
            <a:extLst>
              <a:ext uri="{FF2B5EF4-FFF2-40B4-BE49-F238E27FC236}">
                <a16:creationId xmlns:a16="http://schemas.microsoft.com/office/drawing/2014/main" id="{9A695B74-D18B-20D5-F3B2-7DFB4D77859B}"/>
              </a:ext>
            </a:extLst>
          </p:cNvPr>
          <p:cNvSpPr>
            <a:spLocks noGrp="1"/>
          </p:cNvSpPr>
          <p:nvPr>
            <p:ph type="sldNum" idx="12"/>
          </p:nvPr>
        </p:nvSpPr>
        <p:spPr/>
        <p:txBody>
          <a:bodyPr/>
          <a:lstStyle>
            <a:lvl1pPr>
              <a:defRPr/>
            </a:lvl1pPr>
          </a:lstStyle>
          <a:p>
            <a:fld id="{6B9DACC7-A2D0-4D0D-8C97-94B2401F57B7}" type="slidenum">
              <a:rPr lang="es-ES" altLang="es-ES"/>
              <a:pPr/>
              <a:t>‹Nº›</a:t>
            </a:fld>
            <a:endParaRPr lang="es-ES" altLang="es-ES"/>
          </a:p>
        </p:txBody>
      </p:sp>
    </p:spTree>
    <p:extLst>
      <p:ext uri="{BB962C8B-B14F-4D97-AF65-F5344CB8AC3E}">
        <p14:creationId xmlns:p14="http://schemas.microsoft.com/office/powerpoint/2010/main" val="3609254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E7C1C5-724E-A089-0E70-576ED1E3E0A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1EFD60D-74BE-2AA2-C7B7-D50D3D24231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8E32A44-E252-7F1A-4E80-125A814931B0}"/>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E8750018-4BDD-646E-7CEA-63D8BF1F379E}"/>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B3CE5323-A86F-369C-18EF-BC59E3AC1742}"/>
              </a:ext>
            </a:extLst>
          </p:cNvPr>
          <p:cNvSpPr>
            <a:spLocks noGrp="1"/>
          </p:cNvSpPr>
          <p:nvPr>
            <p:ph type="sldNum" idx="12"/>
          </p:nvPr>
        </p:nvSpPr>
        <p:spPr/>
        <p:txBody>
          <a:bodyPr/>
          <a:lstStyle>
            <a:lvl1pPr>
              <a:defRPr/>
            </a:lvl1pPr>
          </a:lstStyle>
          <a:p>
            <a:fld id="{91A7E2F4-7138-466F-AA54-81C0693A2AA2}" type="slidenum">
              <a:rPr lang="es-ES" altLang="es-ES"/>
              <a:pPr/>
              <a:t>‹Nº›</a:t>
            </a:fld>
            <a:endParaRPr lang="es-ES" altLang="es-ES"/>
          </a:p>
        </p:txBody>
      </p:sp>
    </p:spTree>
    <p:extLst>
      <p:ext uri="{BB962C8B-B14F-4D97-AF65-F5344CB8AC3E}">
        <p14:creationId xmlns:p14="http://schemas.microsoft.com/office/powerpoint/2010/main" val="1216587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F4B2CA-DA5A-E6E9-E1C5-E5573D3449F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3FBB562-1D2F-CE50-F23D-4199C15F0869}"/>
              </a:ext>
            </a:extLst>
          </p:cNvPr>
          <p:cNvSpPr>
            <a:spLocks noGrp="1"/>
          </p:cNvSpPr>
          <p:nvPr>
            <p:ph idx="1"/>
          </p:nvPr>
        </p:nvSpPr>
        <p:spPr>
          <a:xfrm>
            <a:off x="5183188" y="987425"/>
            <a:ext cx="617378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ACB896B6-38A7-D29C-099F-25EDB53425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7BB1760-8BD8-3A97-BAC1-38D4C056B438}"/>
              </a:ext>
            </a:extLst>
          </p:cNvPr>
          <p:cNvSpPr>
            <a:spLocks noGrp="1"/>
          </p:cNvSpPr>
          <p:nvPr>
            <p:ph type="dt" idx="10"/>
          </p:nvPr>
        </p:nvSpPr>
        <p:spPr/>
        <p:txBody>
          <a:bodyPr/>
          <a:lstStyle>
            <a:lvl1pPr>
              <a:defRPr/>
            </a:lvl1pPr>
          </a:lstStyle>
          <a:p>
            <a:endParaRPr lang="es-ES" altLang="es-ES"/>
          </a:p>
        </p:txBody>
      </p:sp>
      <p:sp>
        <p:nvSpPr>
          <p:cNvPr id="6" name="Marcador de pie de página 5">
            <a:extLst>
              <a:ext uri="{FF2B5EF4-FFF2-40B4-BE49-F238E27FC236}">
                <a16:creationId xmlns:a16="http://schemas.microsoft.com/office/drawing/2014/main" id="{111AEB35-256E-BC10-DF92-3547322F41CD}"/>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1521AABB-F6D6-9EA9-DF96-7EAB9F0E35A6}"/>
              </a:ext>
            </a:extLst>
          </p:cNvPr>
          <p:cNvSpPr>
            <a:spLocks noGrp="1"/>
          </p:cNvSpPr>
          <p:nvPr>
            <p:ph type="sldNum" idx="12"/>
          </p:nvPr>
        </p:nvSpPr>
        <p:spPr/>
        <p:txBody>
          <a:bodyPr/>
          <a:lstStyle>
            <a:lvl1pPr>
              <a:defRPr/>
            </a:lvl1pPr>
          </a:lstStyle>
          <a:p>
            <a:fld id="{1593025D-F4DB-4580-9014-6D7EAE772C1E}" type="slidenum">
              <a:rPr lang="es-ES" altLang="es-ES"/>
              <a:pPr/>
              <a:t>‹Nº›</a:t>
            </a:fld>
            <a:endParaRPr lang="es-ES" altLang="es-ES"/>
          </a:p>
        </p:txBody>
      </p:sp>
    </p:spTree>
    <p:extLst>
      <p:ext uri="{BB962C8B-B14F-4D97-AF65-F5344CB8AC3E}">
        <p14:creationId xmlns:p14="http://schemas.microsoft.com/office/powerpoint/2010/main" val="32377362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6FFDEF-D1C3-4AE2-809A-1CF619DAB64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EB92B75D-A850-D975-8B15-05FAC6DE9231}"/>
              </a:ext>
            </a:extLst>
          </p:cNvPr>
          <p:cNvSpPr>
            <a:spLocks noGrp="1"/>
          </p:cNvSpPr>
          <p:nvPr>
            <p:ph type="pic" idx="1"/>
          </p:nvPr>
        </p:nvSpPr>
        <p:spPr>
          <a:xfrm>
            <a:off x="5183188" y="987425"/>
            <a:ext cx="617378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E3EF562-32F5-3234-1278-021E57B6C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F373B3B-F7E1-626F-EE86-D8BA7FA04580}"/>
              </a:ext>
            </a:extLst>
          </p:cNvPr>
          <p:cNvSpPr>
            <a:spLocks noGrp="1"/>
          </p:cNvSpPr>
          <p:nvPr>
            <p:ph type="dt" idx="10"/>
          </p:nvPr>
        </p:nvSpPr>
        <p:spPr/>
        <p:txBody>
          <a:bodyPr/>
          <a:lstStyle>
            <a:lvl1pPr>
              <a:defRPr/>
            </a:lvl1pPr>
          </a:lstStyle>
          <a:p>
            <a:endParaRPr lang="es-ES" altLang="es-ES"/>
          </a:p>
        </p:txBody>
      </p:sp>
      <p:sp>
        <p:nvSpPr>
          <p:cNvPr id="6" name="Marcador de pie de página 5">
            <a:extLst>
              <a:ext uri="{FF2B5EF4-FFF2-40B4-BE49-F238E27FC236}">
                <a16:creationId xmlns:a16="http://schemas.microsoft.com/office/drawing/2014/main" id="{00ECF5E8-9C5A-E344-C10A-5B98F41907C9}"/>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5BDEDF16-133C-B7FB-BA3C-B7BA760F87EF}"/>
              </a:ext>
            </a:extLst>
          </p:cNvPr>
          <p:cNvSpPr>
            <a:spLocks noGrp="1"/>
          </p:cNvSpPr>
          <p:nvPr>
            <p:ph type="sldNum" idx="12"/>
          </p:nvPr>
        </p:nvSpPr>
        <p:spPr/>
        <p:txBody>
          <a:bodyPr/>
          <a:lstStyle>
            <a:lvl1pPr>
              <a:defRPr/>
            </a:lvl1pPr>
          </a:lstStyle>
          <a:p>
            <a:fld id="{132FEBB1-26FA-4B7D-8BBE-902132C1AECB}" type="slidenum">
              <a:rPr lang="es-ES" altLang="es-ES"/>
              <a:pPr/>
              <a:t>‹Nº›</a:t>
            </a:fld>
            <a:endParaRPr lang="es-ES" altLang="es-ES"/>
          </a:p>
        </p:txBody>
      </p:sp>
    </p:spTree>
    <p:extLst>
      <p:ext uri="{BB962C8B-B14F-4D97-AF65-F5344CB8AC3E}">
        <p14:creationId xmlns:p14="http://schemas.microsoft.com/office/powerpoint/2010/main" val="35010633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E56F2D-CCF8-745B-B6E7-538C61C3CACD}"/>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3C405280-291D-6B5D-9233-77DE549C6B0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471F269-1CBC-9431-7466-A8271F07D61E}"/>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E14145FE-F1D4-1C89-F867-E3C2738C59A0}"/>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CD1513B4-D1A3-5BE9-3E42-34342FD5F717}"/>
              </a:ext>
            </a:extLst>
          </p:cNvPr>
          <p:cNvSpPr>
            <a:spLocks noGrp="1"/>
          </p:cNvSpPr>
          <p:nvPr>
            <p:ph type="sldNum" idx="12"/>
          </p:nvPr>
        </p:nvSpPr>
        <p:spPr/>
        <p:txBody>
          <a:bodyPr/>
          <a:lstStyle>
            <a:lvl1pPr>
              <a:defRPr/>
            </a:lvl1pPr>
          </a:lstStyle>
          <a:p>
            <a:fld id="{73174C61-990E-4A07-9E44-09B4DE03F1BE}" type="slidenum">
              <a:rPr lang="es-ES" altLang="es-ES"/>
              <a:pPr/>
              <a:t>‹Nº›</a:t>
            </a:fld>
            <a:endParaRPr lang="es-ES" altLang="es-ES"/>
          </a:p>
        </p:txBody>
      </p:sp>
    </p:spTree>
    <p:extLst>
      <p:ext uri="{BB962C8B-B14F-4D97-AF65-F5344CB8AC3E}">
        <p14:creationId xmlns:p14="http://schemas.microsoft.com/office/powerpoint/2010/main" val="1065229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3C28338-BA21-4C26-715A-7BF14D6111F8}"/>
              </a:ext>
            </a:extLst>
          </p:cNvPr>
          <p:cNvSpPr>
            <a:spLocks noGrp="1"/>
          </p:cNvSpPr>
          <p:nvPr>
            <p:ph type="title" orient="vert"/>
          </p:nvPr>
        </p:nvSpPr>
        <p:spPr>
          <a:xfrm>
            <a:off x="8837613" y="365125"/>
            <a:ext cx="2741612" cy="5213350"/>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B5A1E02-5ED5-03CE-9282-BC5765826E12}"/>
              </a:ext>
            </a:extLst>
          </p:cNvPr>
          <p:cNvSpPr>
            <a:spLocks noGrp="1"/>
          </p:cNvSpPr>
          <p:nvPr>
            <p:ph type="body" orient="vert" idx="1"/>
          </p:nvPr>
        </p:nvSpPr>
        <p:spPr>
          <a:xfrm>
            <a:off x="609600" y="365125"/>
            <a:ext cx="8075613" cy="52133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E4C07F1-0D3C-6914-A370-A1AC07418FEE}"/>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41B0EB34-AC65-B43D-A478-17459DAF4DB2}"/>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AD89F85E-69EF-E254-6561-11EB19EAAE47}"/>
              </a:ext>
            </a:extLst>
          </p:cNvPr>
          <p:cNvSpPr>
            <a:spLocks noGrp="1"/>
          </p:cNvSpPr>
          <p:nvPr>
            <p:ph type="sldNum" idx="12"/>
          </p:nvPr>
        </p:nvSpPr>
        <p:spPr/>
        <p:txBody>
          <a:bodyPr/>
          <a:lstStyle>
            <a:lvl1pPr>
              <a:defRPr/>
            </a:lvl1pPr>
          </a:lstStyle>
          <a:p>
            <a:fld id="{02DFC8FB-41FA-42E8-9F4A-490DD5B04AE4}" type="slidenum">
              <a:rPr lang="es-ES" altLang="es-ES"/>
              <a:pPr/>
              <a:t>‹Nº›</a:t>
            </a:fld>
            <a:endParaRPr lang="es-ES" altLang="es-ES"/>
          </a:p>
        </p:txBody>
      </p:sp>
    </p:spTree>
    <p:extLst>
      <p:ext uri="{BB962C8B-B14F-4D97-AF65-F5344CB8AC3E}">
        <p14:creationId xmlns:p14="http://schemas.microsoft.com/office/powerpoint/2010/main" val="12129026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45372F-146B-296B-6498-BAAB7F0F6769}"/>
              </a:ext>
            </a:extLst>
          </p:cNvPr>
          <p:cNvSpPr>
            <a:spLocks noGrp="1"/>
          </p:cNvSpPr>
          <p:nvPr>
            <p:ph type="ctrTitle"/>
          </p:nvPr>
        </p:nvSpPr>
        <p:spPr>
          <a:xfrm>
            <a:off x="1524000" y="1122363"/>
            <a:ext cx="9145588" cy="2387600"/>
          </a:xfrm>
        </p:spPr>
        <p:txBody>
          <a:bodyPr/>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C54B9133-B86C-1CC3-6F07-6D49E7B2798C}"/>
              </a:ext>
            </a:extLst>
          </p:cNvPr>
          <p:cNvSpPr>
            <a:spLocks noGrp="1"/>
          </p:cNvSpPr>
          <p:nvPr>
            <p:ph type="subTitle" idx="1"/>
          </p:nvPr>
        </p:nvSpPr>
        <p:spPr>
          <a:xfrm>
            <a:off x="1524000" y="3602038"/>
            <a:ext cx="91455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4FC9588A-4FC3-1F27-4D36-1623029DE701}"/>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C6BCA6C9-2665-A6C1-4E34-962B2BD935F3}"/>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72CA94FA-5382-5799-2360-44B500255ADD}"/>
              </a:ext>
            </a:extLst>
          </p:cNvPr>
          <p:cNvSpPr>
            <a:spLocks noGrp="1"/>
          </p:cNvSpPr>
          <p:nvPr>
            <p:ph type="sldNum" idx="12"/>
          </p:nvPr>
        </p:nvSpPr>
        <p:spPr/>
        <p:txBody>
          <a:bodyPr/>
          <a:lstStyle>
            <a:lvl1pPr>
              <a:defRPr/>
            </a:lvl1pPr>
          </a:lstStyle>
          <a:p>
            <a:fld id="{1BB19618-0339-4A76-9729-615A951AC327}" type="slidenum">
              <a:rPr lang="en-US" altLang="es-ES"/>
              <a:pPr/>
              <a:t>‹Nº›</a:t>
            </a:fld>
            <a:endParaRPr lang="en-US" altLang="es-ES"/>
          </a:p>
        </p:txBody>
      </p:sp>
    </p:spTree>
    <p:extLst>
      <p:ext uri="{BB962C8B-B14F-4D97-AF65-F5344CB8AC3E}">
        <p14:creationId xmlns:p14="http://schemas.microsoft.com/office/powerpoint/2010/main" val="4811546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2237AE-1D6E-5C69-2219-2F08883B8DA7}"/>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96B5727-4F3B-3C19-1CA2-75E93782867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1C7EC8D-04FA-61F6-2387-8C10225F4936}"/>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96746B5D-2817-5714-3F12-4D286276A062}"/>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AE04EF57-8457-BF98-CF0E-2E96FD2E2EE8}"/>
              </a:ext>
            </a:extLst>
          </p:cNvPr>
          <p:cNvSpPr>
            <a:spLocks noGrp="1"/>
          </p:cNvSpPr>
          <p:nvPr>
            <p:ph type="sldNum" idx="12"/>
          </p:nvPr>
        </p:nvSpPr>
        <p:spPr/>
        <p:txBody>
          <a:bodyPr/>
          <a:lstStyle>
            <a:lvl1pPr>
              <a:defRPr/>
            </a:lvl1pPr>
          </a:lstStyle>
          <a:p>
            <a:fld id="{439AFC8B-5696-48AD-8C22-AA49F908417B}" type="slidenum">
              <a:rPr lang="en-US" altLang="es-ES"/>
              <a:pPr/>
              <a:t>‹Nº›</a:t>
            </a:fld>
            <a:endParaRPr lang="en-US" altLang="es-ES"/>
          </a:p>
        </p:txBody>
      </p:sp>
    </p:spTree>
    <p:extLst>
      <p:ext uri="{BB962C8B-B14F-4D97-AF65-F5344CB8AC3E}">
        <p14:creationId xmlns:p14="http://schemas.microsoft.com/office/powerpoint/2010/main" val="40952845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605DEB-8D94-04F8-3141-ECF84A8E1D44}"/>
              </a:ext>
            </a:extLst>
          </p:cNvPr>
          <p:cNvSpPr>
            <a:spLocks noGrp="1"/>
          </p:cNvSpPr>
          <p:nvPr>
            <p:ph type="title"/>
          </p:nvPr>
        </p:nvSpPr>
        <p:spPr>
          <a:xfrm>
            <a:off x="831850" y="1709738"/>
            <a:ext cx="10517188" cy="2852737"/>
          </a:xfrm>
        </p:spPr>
        <p:txBody>
          <a:bodyPr/>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D71A12D0-3649-876F-1D81-9787F2891348}"/>
              </a:ext>
            </a:extLst>
          </p:cNvPr>
          <p:cNvSpPr>
            <a:spLocks noGrp="1"/>
          </p:cNvSpPr>
          <p:nvPr>
            <p:ph type="body" idx="1"/>
          </p:nvPr>
        </p:nvSpPr>
        <p:spPr>
          <a:xfrm>
            <a:off x="831850" y="4589463"/>
            <a:ext cx="1051718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D5A088-E324-1E66-8BF4-9ECB5FC72498}"/>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CC5B36FC-25D7-1491-A081-077377EF6A7E}"/>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9F8E0E1F-D784-C185-592C-631B0E181843}"/>
              </a:ext>
            </a:extLst>
          </p:cNvPr>
          <p:cNvSpPr>
            <a:spLocks noGrp="1"/>
          </p:cNvSpPr>
          <p:nvPr>
            <p:ph type="sldNum" idx="12"/>
          </p:nvPr>
        </p:nvSpPr>
        <p:spPr/>
        <p:txBody>
          <a:bodyPr/>
          <a:lstStyle>
            <a:lvl1pPr>
              <a:defRPr/>
            </a:lvl1pPr>
          </a:lstStyle>
          <a:p>
            <a:fld id="{B3A48A77-15A8-424B-8511-4B632C09AD67}" type="slidenum">
              <a:rPr lang="en-US" altLang="es-ES"/>
              <a:pPr/>
              <a:t>‹Nº›</a:t>
            </a:fld>
            <a:endParaRPr lang="en-US" altLang="es-ES"/>
          </a:p>
        </p:txBody>
      </p:sp>
    </p:spTree>
    <p:extLst>
      <p:ext uri="{BB962C8B-B14F-4D97-AF65-F5344CB8AC3E}">
        <p14:creationId xmlns:p14="http://schemas.microsoft.com/office/powerpoint/2010/main" val="16901851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836B16-BEEA-E8A8-7581-8FBD2E4D0BF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2A5B7FA-1A16-81DD-36E8-7D8BB82DF0EE}"/>
              </a:ext>
            </a:extLst>
          </p:cNvPr>
          <p:cNvSpPr>
            <a:spLocks noGrp="1"/>
          </p:cNvSpPr>
          <p:nvPr>
            <p:ph sz="half" idx="1"/>
          </p:nvPr>
        </p:nvSpPr>
        <p:spPr>
          <a:xfrm>
            <a:off x="609600" y="1604963"/>
            <a:ext cx="5408613"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F688FBDD-8012-22CC-A6F3-D8800B93E399}"/>
              </a:ext>
            </a:extLst>
          </p:cNvPr>
          <p:cNvSpPr>
            <a:spLocks noGrp="1"/>
          </p:cNvSpPr>
          <p:nvPr>
            <p:ph sz="half" idx="2"/>
          </p:nvPr>
        </p:nvSpPr>
        <p:spPr>
          <a:xfrm>
            <a:off x="6170613" y="1604963"/>
            <a:ext cx="5408612"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A717F621-A47F-A310-1859-ECDA5432A203}"/>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FBB649E8-47D3-7545-3FCE-A2A7EC9DBDC1}"/>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EA610D54-796B-D1E3-F622-17C44F4CDC5E}"/>
              </a:ext>
            </a:extLst>
          </p:cNvPr>
          <p:cNvSpPr>
            <a:spLocks noGrp="1"/>
          </p:cNvSpPr>
          <p:nvPr>
            <p:ph type="sldNum" idx="12"/>
          </p:nvPr>
        </p:nvSpPr>
        <p:spPr/>
        <p:txBody>
          <a:bodyPr/>
          <a:lstStyle>
            <a:lvl1pPr>
              <a:defRPr/>
            </a:lvl1pPr>
          </a:lstStyle>
          <a:p>
            <a:fld id="{2D273F4B-4B2D-4AA7-90A7-A9B697C1C23E}" type="slidenum">
              <a:rPr lang="en-US" altLang="es-ES"/>
              <a:pPr/>
              <a:t>‹Nº›</a:t>
            </a:fld>
            <a:endParaRPr lang="en-US" altLang="es-ES"/>
          </a:p>
        </p:txBody>
      </p:sp>
    </p:spTree>
    <p:extLst>
      <p:ext uri="{BB962C8B-B14F-4D97-AF65-F5344CB8AC3E}">
        <p14:creationId xmlns:p14="http://schemas.microsoft.com/office/powerpoint/2010/main" val="7661199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EB2192-2F9C-3662-BE8A-82E17E73B054}"/>
              </a:ext>
            </a:extLst>
          </p:cNvPr>
          <p:cNvSpPr>
            <a:spLocks noGrp="1"/>
          </p:cNvSpPr>
          <p:nvPr>
            <p:ph type="title"/>
          </p:nvPr>
        </p:nvSpPr>
        <p:spPr>
          <a:xfrm>
            <a:off x="839788" y="365125"/>
            <a:ext cx="10517187"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C309A343-75A5-244A-1738-A32018C639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BD1BA76-3C43-1641-0D63-3DC2DD253E5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2B9957A7-1D11-8AA0-3E8E-A4F31D069CE8}"/>
              </a:ext>
            </a:extLst>
          </p:cNvPr>
          <p:cNvSpPr>
            <a:spLocks noGrp="1"/>
          </p:cNvSpPr>
          <p:nvPr>
            <p:ph type="body" sz="quarter" idx="3"/>
          </p:nvPr>
        </p:nvSpPr>
        <p:spPr>
          <a:xfrm>
            <a:off x="6173788" y="1681163"/>
            <a:ext cx="51831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F39B34E-7685-D814-F165-5BD302C4F8F7}"/>
              </a:ext>
            </a:extLst>
          </p:cNvPr>
          <p:cNvSpPr>
            <a:spLocks noGrp="1"/>
          </p:cNvSpPr>
          <p:nvPr>
            <p:ph sz="quarter" idx="4"/>
          </p:nvPr>
        </p:nvSpPr>
        <p:spPr>
          <a:xfrm>
            <a:off x="6173788" y="2505075"/>
            <a:ext cx="51831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57E32566-6FF8-1A3F-C32F-B8CF765236A1}"/>
              </a:ext>
            </a:extLst>
          </p:cNvPr>
          <p:cNvSpPr>
            <a:spLocks noGrp="1"/>
          </p:cNvSpPr>
          <p:nvPr>
            <p:ph type="dt" idx="10"/>
          </p:nvPr>
        </p:nvSpPr>
        <p:spPr/>
        <p:txBody>
          <a:bodyPr/>
          <a:lstStyle>
            <a:lvl1pPr>
              <a:defRPr/>
            </a:lvl1pPr>
          </a:lstStyle>
          <a:p>
            <a:endParaRPr lang="en-US" altLang="es-ES"/>
          </a:p>
        </p:txBody>
      </p:sp>
      <p:sp>
        <p:nvSpPr>
          <p:cNvPr id="8" name="Marcador de pie de página 7">
            <a:extLst>
              <a:ext uri="{FF2B5EF4-FFF2-40B4-BE49-F238E27FC236}">
                <a16:creationId xmlns:a16="http://schemas.microsoft.com/office/drawing/2014/main" id="{F572A6A9-9C99-9ABB-9589-292CF2F08934}"/>
              </a:ext>
            </a:extLst>
          </p:cNvPr>
          <p:cNvSpPr>
            <a:spLocks noGrp="1"/>
          </p:cNvSpPr>
          <p:nvPr>
            <p:ph type="ftr" idx="11"/>
          </p:nvPr>
        </p:nvSpPr>
        <p:spPr/>
        <p:txBody>
          <a:bodyPr/>
          <a:lstStyle>
            <a:lvl1pPr>
              <a:defRPr/>
            </a:lvl1pPr>
          </a:lstStyle>
          <a:p>
            <a:endParaRPr lang="es-ES" altLang="es-ES"/>
          </a:p>
        </p:txBody>
      </p:sp>
      <p:sp>
        <p:nvSpPr>
          <p:cNvPr id="9" name="Marcador de número de diapositiva 8">
            <a:extLst>
              <a:ext uri="{FF2B5EF4-FFF2-40B4-BE49-F238E27FC236}">
                <a16:creationId xmlns:a16="http://schemas.microsoft.com/office/drawing/2014/main" id="{D5C74BA9-A6A1-9B7D-AE28-745027B179A1}"/>
              </a:ext>
            </a:extLst>
          </p:cNvPr>
          <p:cNvSpPr>
            <a:spLocks noGrp="1"/>
          </p:cNvSpPr>
          <p:nvPr>
            <p:ph type="sldNum" idx="12"/>
          </p:nvPr>
        </p:nvSpPr>
        <p:spPr/>
        <p:txBody>
          <a:bodyPr/>
          <a:lstStyle>
            <a:lvl1pPr>
              <a:defRPr/>
            </a:lvl1pPr>
          </a:lstStyle>
          <a:p>
            <a:fld id="{E5EA981C-BA0A-4547-94B1-EB7902F688F4}" type="slidenum">
              <a:rPr lang="en-US" altLang="es-ES"/>
              <a:pPr/>
              <a:t>‹Nº›</a:t>
            </a:fld>
            <a:endParaRPr lang="en-US" altLang="es-ES"/>
          </a:p>
        </p:txBody>
      </p:sp>
    </p:spTree>
    <p:extLst>
      <p:ext uri="{BB962C8B-B14F-4D97-AF65-F5344CB8AC3E}">
        <p14:creationId xmlns:p14="http://schemas.microsoft.com/office/powerpoint/2010/main" val="4796367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FC84B3-C20D-3BDA-CF2A-A8C366A6BBF1}"/>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5FAB105F-2944-97DF-1BD5-BD3C0DA320A8}"/>
              </a:ext>
            </a:extLst>
          </p:cNvPr>
          <p:cNvSpPr>
            <a:spLocks noGrp="1"/>
          </p:cNvSpPr>
          <p:nvPr>
            <p:ph type="dt" idx="10"/>
          </p:nvPr>
        </p:nvSpPr>
        <p:spPr/>
        <p:txBody>
          <a:bodyPr/>
          <a:lstStyle>
            <a:lvl1pPr>
              <a:defRPr/>
            </a:lvl1pPr>
          </a:lstStyle>
          <a:p>
            <a:endParaRPr lang="en-US" altLang="es-ES"/>
          </a:p>
        </p:txBody>
      </p:sp>
      <p:sp>
        <p:nvSpPr>
          <p:cNvPr id="4" name="Marcador de pie de página 3">
            <a:extLst>
              <a:ext uri="{FF2B5EF4-FFF2-40B4-BE49-F238E27FC236}">
                <a16:creationId xmlns:a16="http://schemas.microsoft.com/office/drawing/2014/main" id="{8C963245-4CC2-FDAF-6C00-7D78B35B9377}"/>
              </a:ext>
            </a:extLst>
          </p:cNvPr>
          <p:cNvSpPr>
            <a:spLocks noGrp="1"/>
          </p:cNvSpPr>
          <p:nvPr>
            <p:ph type="ftr" idx="11"/>
          </p:nvPr>
        </p:nvSpPr>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249BD4BD-1D5B-06E2-980F-1791F9C93641}"/>
              </a:ext>
            </a:extLst>
          </p:cNvPr>
          <p:cNvSpPr>
            <a:spLocks noGrp="1"/>
          </p:cNvSpPr>
          <p:nvPr>
            <p:ph type="sldNum" idx="12"/>
          </p:nvPr>
        </p:nvSpPr>
        <p:spPr/>
        <p:txBody>
          <a:bodyPr/>
          <a:lstStyle>
            <a:lvl1pPr>
              <a:defRPr/>
            </a:lvl1pPr>
          </a:lstStyle>
          <a:p>
            <a:fld id="{7A0659AD-CD28-40E1-AC5C-AAD709924CBC}" type="slidenum">
              <a:rPr lang="en-US" altLang="es-ES"/>
              <a:pPr/>
              <a:t>‹Nº›</a:t>
            </a:fld>
            <a:endParaRPr lang="en-US" altLang="es-ES"/>
          </a:p>
        </p:txBody>
      </p:sp>
    </p:spTree>
    <p:extLst>
      <p:ext uri="{BB962C8B-B14F-4D97-AF65-F5344CB8AC3E}">
        <p14:creationId xmlns:p14="http://schemas.microsoft.com/office/powerpoint/2010/main" val="1430357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42342F-CE2B-6A16-3A93-7BD0125403D1}"/>
              </a:ext>
            </a:extLst>
          </p:cNvPr>
          <p:cNvSpPr>
            <a:spLocks noGrp="1"/>
          </p:cNvSpPr>
          <p:nvPr>
            <p:ph type="title"/>
          </p:nvPr>
        </p:nvSpPr>
        <p:spPr>
          <a:xfrm>
            <a:off x="831850" y="1709738"/>
            <a:ext cx="10517188" cy="2852737"/>
          </a:xfrm>
        </p:spPr>
        <p:txBody>
          <a:bodyPr/>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70EEDAA1-5C7A-5691-62C3-1822C781C590}"/>
              </a:ext>
            </a:extLst>
          </p:cNvPr>
          <p:cNvSpPr>
            <a:spLocks noGrp="1"/>
          </p:cNvSpPr>
          <p:nvPr>
            <p:ph type="body" idx="1"/>
          </p:nvPr>
        </p:nvSpPr>
        <p:spPr>
          <a:xfrm>
            <a:off x="831850" y="4589463"/>
            <a:ext cx="1051718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C4AB6C-4E07-B0C8-3089-AEB2A4752933}"/>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B2E8A6E3-C438-2D07-698B-8E6E0B478AEF}"/>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90522E0A-C61F-7C2E-B454-05E826891583}"/>
              </a:ext>
            </a:extLst>
          </p:cNvPr>
          <p:cNvSpPr>
            <a:spLocks noGrp="1"/>
          </p:cNvSpPr>
          <p:nvPr>
            <p:ph type="sldNum" idx="12"/>
          </p:nvPr>
        </p:nvSpPr>
        <p:spPr/>
        <p:txBody>
          <a:bodyPr/>
          <a:lstStyle>
            <a:lvl1pPr>
              <a:defRPr/>
            </a:lvl1pPr>
          </a:lstStyle>
          <a:p>
            <a:fld id="{611A7A3F-E879-4213-97B6-1A6275473480}" type="slidenum">
              <a:rPr lang="es-ES" altLang="es-ES"/>
              <a:pPr/>
              <a:t>‹Nº›</a:t>
            </a:fld>
            <a:endParaRPr lang="es-ES" altLang="es-ES"/>
          </a:p>
        </p:txBody>
      </p:sp>
    </p:spTree>
    <p:extLst>
      <p:ext uri="{BB962C8B-B14F-4D97-AF65-F5344CB8AC3E}">
        <p14:creationId xmlns:p14="http://schemas.microsoft.com/office/powerpoint/2010/main" val="34243637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5DA527C-B2AF-CCBC-CF58-4854C7A6B470}"/>
              </a:ext>
            </a:extLst>
          </p:cNvPr>
          <p:cNvSpPr>
            <a:spLocks noGrp="1"/>
          </p:cNvSpPr>
          <p:nvPr>
            <p:ph type="dt" idx="10"/>
          </p:nvPr>
        </p:nvSpPr>
        <p:spPr/>
        <p:txBody>
          <a:bodyPr/>
          <a:lstStyle>
            <a:lvl1pPr>
              <a:defRPr/>
            </a:lvl1pPr>
          </a:lstStyle>
          <a:p>
            <a:endParaRPr lang="en-US" altLang="es-ES"/>
          </a:p>
        </p:txBody>
      </p:sp>
      <p:sp>
        <p:nvSpPr>
          <p:cNvPr id="3" name="Marcador de pie de página 2">
            <a:extLst>
              <a:ext uri="{FF2B5EF4-FFF2-40B4-BE49-F238E27FC236}">
                <a16:creationId xmlns:a16="http://schemas.microsoft.com/office/drawing/2014/main" id="{47EB28EB-F938-A44B-D431-B2D9AF219DF2}"/>
              </a:ext>
            </a:extLst>
          </p:cNvPr>
          <p:cNvSpPr>
            <a:spLocks noGrp="1"/>
          </p:cNvSpPr>
          <p:nvPr>
            <p:ph type="ftr" idx="11"/>
          </p:nvPr>
        </p:nvSpPr>
        <p:spPr/>
        <p:txBody>
          <a:bodyPr/>
          <a:lstStyle>
            <a:lvl1pPr>
              <a:defRPr/>
            </a:lvl1pPr>
          </a:lstStyle>
          <a:p>
            <a:endParaRPr lang="es-ES" altLang="es-ES"/>
          </a:p>
        </p:txBody>
      </p:sp>
      <p:sp>
        <p:nvSpPr>
          <p:cNvPr id="4" name="Marcador de número de diapositiva 3">
            <a:extLst>
              <a:ext uri="{FF2B5EF4-FFF2-40B4-BE49-F238E27FC236}">
                <a16:creationId xmlns:a16="http://schemas.microsoft.com/office/drawing/2014/main" id="{A49E7B71-7194-8CB3-568D-80472CDEAF7C}"/>
              </a:ext>
            </a:extLst>
          </p:cNvPr>
          <p:cNvSpPr>
            <a:spLocks noGrp="1"/>
          </p:cNvSpPr>
          <p:nvPr>
            <p:ph type="sldNum" idx="12"/>
          </p:nvPr>
        </p:nvSpPr>
        <p:spPr/>
        <p:txBody>
          <a:bodyPr/>
          <a:lstStyle>
            <a:lvl1pPr>
              <a:defRPr/>
            </a:lvl1pPr>
          </a:lstStyle>
          <a:p>
            <a:fld id="{80AF1585-D2E2-4F4A-AEA2-C6D7F6B8BBFE}" type="slidenum">
              <a:rPr lang="en-US" altLang="es-ES"/>
              <a:pPr/>
              <a:t>‹Nº›</a:t>
            </a:fld>
            <a:endParaRPr lang="en-US" altLang="es-ES"/>
          </a:p>
        </p:txBody>
      </p:sp>
    </p:spTree>
    <p:extLst>
      <p:ext uri="{BB962C8B-B14F-4D97-AF65-F5344CB8AC3E}">
        <p14:creationId xmlns:p14="http://schemas.microsoft.com/office/powerpoint/2010/main" val="1196250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C9867C-EF10-576E-1816-134B3F042099}"/>
              </a:ext>
            </a:extLst>
          </p:cNvPr>
          <p:cNvSpPr>
            <a:spLocks noGrp="1"/>
          </p:cNvSpPr>
          <p:nvPr>
            <p:ph type="title"/>
          </p:nvPr>
        </p:nvSpPr>
        <p:spPr>
          <a:xfrm>
            <a:off x="839788" y="457200"/>
            <a:ext cx="3932237" cy="1600200"/>
          </a:xfrm>
        </p:spPr>
        <p:txBody>
          <a:bodyPr/>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0C68C79-5170-CDFA-0484-75EE54BF87F4}"/>
              </a:ext>
            </a:extLst>
          </p:cNvPr>
          <p:cNvSpPr>
            <a:spLocks noGrp="1"/>
          </p:cNvSpPr>
          <p:nvPr>
            <p:ph idx="1"/>
          </p:nvPr>
        </p:nvSpPr>
        <p:spPr>
          <a:xfrm>
            <a:off x="5183188" y="987425"/>
            <a:ext cx="617378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BB6F3CAC-F6EA-E4C2-BB05-A6C1390DE7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5141543-4B8E-8C9A-F566-6D3C3BBA7193}"/>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45C739C3-112E-7BF4-EA55-FCB8B600EDED}"/>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02556B32-B1B1-3B20-9553-1D6BE69753A6}"/>
              </a:ext>
            </a:extLst>
          </p:cNvPr>
          <p:cNvSpPr>
            <a:spLocks noGrp="1"/>
          </p:cNvSpPr>
          <p:nvPr>
            <p:ph type="sldNum" idx="12"/>
          </p:nvPr>
        </p:nvSpPr>
        <p:spPr/>
        <p:txBody>
          <a:bodyPr/>
          <a:lstStyle>
            <a:lvl1pPr>
              <a:defRPr/>
            </a:lvl1pPr>
          </a:lstStyle>
          <a:p>
            <a:fld id="{10F34E27-6E97-43F8-92D3-DAA0954B7D53}" type="slidenum">
              <a:rPr lang="en-US" altLang="es-ES"/>
              <a:pPr/>
              <a:t>‹Nº›</a:t>
            </a:fld>
            <a:endParaRPr lang="en-US" altLang="es-ES"/>
          </a:p>
        </p:txBody>
      </p:sp>
    </p:spTree>
    <p:extLst>
      <p:ext uri="{BB962C8B-B14F-4D97-AF65-F5344CB8AC3E}">
        <p14:creationId xmlns:p14="http://schemas.microsoft.com/office/powerpoint/2010/main" val="20622930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BEE940-9926-94E1-D749-6F6D4BA72092}"/>
              </a:ext>
            </a:extLst>
          </p:cNvPr>
          <p:cNvSpPr>
            <a:spLocks noGrp="1"/>
          </p:cNvSpPr>
          <p:nvPr>
            <p:ph type="title"/>
          </p:nvPr>
        </p:nvSpPr>
        <p:spPr>
          <a:xfrm>
            <a:off x="839788" y="457200"/>
            <a:ext cx="3932237" cy="1600200"/>
          </a:xfrm>
        </p:spPr>
        <p:txBody>
          <a:bodyPr/>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06C7147F-2D27-7B07-567E-F6A648450805}"/>
              </a:ext>
            </a:extLst>
          </p:cNvPr>
          <p:cNvSpPr>
            <a:spLocks noGrp="1"/>
          </p:cNvSpPr>
          <p:nvPr>
            <p:ph type="pic" idx="1"/>
          </p:nvPr>
        </p:nvSpPr>
        <p:spPr>
          <a:xfrm>
            <a:off x="5183188" y="987425"/>
            <a:ext cx="617378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20ABC0C-ED0B-3960-8937-4B0E7E91A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987A35C-8677-84CD-814C-4553D952FB14}"/>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0332C5F1-2C7C-BEBC-729B-AA963B60EF09}"/>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F31E2320-1FA8-58E0-9C62-E20044E13EE6}"/>
              </a:ext>
            </a:extLst>
          </p:cNvPr>
          <p:cNvSpPr>
            <a:spLocks noGrp="1"/>
          </p:cNvSpPr>
          <p:nvPr>
            <p:ph type="sldNum" idx="12"/>
          </p:nvPr>
        </p:nvSpPr>
        <p:spPr/>
        <p:txBody>
          <a:bodyPr/>
          <a:lstStyle>
            <a:lvl1pPr>
              <a:defRPr/>
            </a:lvl1pPr>
          </a:lstStyle>
          <a:p>
            <a:fld id="{48BC5D20-B3FC-4ED8-88F0-6F8822A0B8D5}" type="slidenum">
              <a:rPr lang="en-US" altLang="es-ES"/>
              <a:pPr/>
              <a:t>‹Nº›</a:t>
            </a:fld>
            <a:endParaRPr lang="en-US" altLang="es-ES"/>
          </a:p>
        </p:txBody>
      </p:sp>
    </p:spTree>
    <p:extLst>
      <p:ext uri="{BB962C8B-B14F-4D97-AF65-F5344CB8AC3E}">
        <p14:creationId xmlns:p14="http://schemas.microsoft.com/office/powerpoint/2010/main" val="6676152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40464-E0DF-D2D8-2265-D930254D4D57}"/>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DF2566F2-A304-9E89-5A20-D26D1D31908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958AA42-4907-51AF-BC7B-60781845E93B}"/>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6A8CFE46-5B6A-7690-AF86-FA31B93E77FF}"/>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CAE9696A-FAF3-83A3-57D2-37CBEF2F42DA}"/>
              </a:ext>
            </a:extLst>
          </p:cNvPr>
          <p:cNvSpPr>
            <a:spLocks noGrp="1"/>
          </p:cNvSpPr>
          <p:nvPr>
            <p:ph type="sldNum" idx="12"/>
          </p:nvPr>
        </p:nvSpPr>
        <p:spPr/>
        <p:txBody>
          <a:bodyPr/>
          <a:lstStyle>
            <a:lvl1pPr>
              <a:defRPr/>
            </a:lvl1pPr>
          </a:lstStyle>
          <a:p>
            <a:fld id="{29277C38-8B92-474E-8A97-96AE6FCAB817}" type="slidenum">
              <a:rPr lang="en-US" altLang="es-ES"/>
              <a:pPr/>
              <a:t>‹Nº›</a:t>
            </a:fld>
            <a:endParaRPr lang="en-US" altLang="es-ES"/>
          </a:p>
        </p:txBody>
      </p:sp>
    </p:spTree>
    <p:extLst>
      <p:ext uri="{BB962C8B-B14F-4D97-AF65-F5344CB8AC3E}">
        <p14:creationId xmlns:p14="http://schemas.microsoft.com/office/powerpoint/2010/main" val="39798541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1310648-97CC-44B0-1A0E-9FB087E54E0A}"/>
              </a:ext>
            </a:extLst>
          </p:cNvPr>
          <p:cNvSpPr>
            <a:spLocks noGrp="1"/>
          </p:cNvSpPr>
          <p:nvPr>
            <p:ph type="title" orient="vert"/>
          </p:nvPr>
        </p:nvSpPr>
        <p:spPr>
          <a:xfrm>
            <a:off x="8837613" y="1122363"/>
            <a:ext cx="2741612" cy="4456112"/>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FAFFD03C-C1EC-6D19-0F60-BA649F3E2C2B}"/>
              </a:ext>
            </a:extLst>
          </p:cNvPr>
          <p:cNvSpPr>
            <a:spLocks noGrp="1"/>
          </p:cNvSpPr>
          <p:nvPr>
            <p:ph type="body" orient="vert" idx="1"/>
          </p:nvPr>
        </p:nvSpPr>
        <p:spPr>
          <a:xfrm>
            <a:off x="609600" y="1122363"/>
            <a:ext cx="8075613" cy="4456112"/>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5F1B904-EC38-7017-5D0D-826312FBA836}"/>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12FD8323-CC00-F178-193A-B68BABD93E70}"/>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A8D6AE20-E0EC-DF51-2766-C423591D2383}"/>
              </a:ext>
            </a:extLst>
          </p:cNvPr>
          <p:cNvSpPr>
            <a:spLocks noGrp="1"/>
          </p:cNvSpPr>
          <p:nvPr>
            <p:ph type="sldNum" idx="12"/>
          </p:nvPr>
        </p:nvSpPr>
        <p:spPr/>
        <p:txBody>
          <a:bodyPr/>
          <a:lstStyle>
            <a:lvl1pPr>
              <a:defRPr/>
            </a:lvl1pPr>
          </a:lstStyle>
          <a:p>
            <a:fld id="{CB8211B2-5A19-4BFD-B5F5-B6A121CF80A7}" type="slidenum">
              <a:rPr lang="en-US" altLang="es-ES"/>
              <a:pPr/>
              <a:t>‹Nº›</a:t>
            </a:fld>
            <a:endParaRPr lang="en-US" altLang="es-ES"/>
          </a:p>
        </p:txBody>
      </p:sp>
    </p:spTree>
    <p:extLst>
      <p:ext uri="{BB962C8B-B14F-4D97-AF65-F5344CB8AC3E}">
        <p14:creationId xmlns:p14="http://schemas.microsoft.com/office/powerpoint/2010/main" val="88111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8988B2-F963-D933-46D1-608674E608CA}"/>
              </a:ext>
            </a:extLst>
          </p:cNvPr>
          <p:cNvSpPr>
            <a:spLocks noGrp="1"/>
          </p:cNvSpPr>
          <p:nvPr>
            <p:ph type="title"/>
          </p:nvPr>
        </p:nvSpPr>
        <p:spPr>
          <a:xfrm>
            <a:off x="1524000" y="1122363"/>
            <a:ext cx="9140825" cy="2384425"/>
          </a:xfr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9A8FDC04-2353-A740-1A63-EB503AA79C06}"/>
              </a:ext>
            </a:extLst>
          </p:cNvPr>
          <p:cNvSpPr>
            <a:spLocks noGrp="1"/>
          </p:cNvSpPr>
          <p:nvPr>
            <p:ph type="dt" idx="10"/>
          </p:nvPr>
        </p:nvSpPr>
        <p:spPr>
          <a:xfrm>
            <a:off x="838200" y="6356350"/>
            <a:ext cx="2740025" cy="361950"/>
          </a:xfrm>
        </p:spPr>
        <p:txBody>
          <a:bodyPr/>
          <a:lstStyle>
            <a:lvl1pPr>
              <a:defRPr/>
            </a:lvl1pPr>
          </a:lstStyle>
          <a:p>
            <a:endParaRPr lang="en-US" altLang="es-ES"/>
          </a:p>
        </p:txBody>
      </p:sp>
      <p:sp>
        <p:nvSpPr>
          <p:cNvPr id="4" name="Marcador de pie de página 3">
            <a:extLst>
              <a:ext uri="{FF2B5EF4-FFF2-40B4-BE49-F238E27FC236}">
                <a16:creationId xmlns:a16="http://schemas.microsoft.com/office/drawing/2014/main" id="{4A9EF3D8-A3E0-4CD6-BDFC-B9C029FE9402}"/>
              </a:ext>
            </a:extLst>
          </p:cNvPr>
          <p:cNvSpPr>
            <a:spLocks noGrp="1"/>
          </p:cNvSpPr>
          <p:nvPr>
            <p:ph type="ftr" idx="11"/>
          </p:nvPr>
        </p:nvSpPr>
        <p:spPr>
          <a:xfrm>
            <a:off x="4038600" y="6356350"/>
            <a:ext cx="4111625" cy="361950"/>
          </a:xfrm>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39934DD3-70D7-9086-EA5F-2FEC52ABE2A7}"/>
              </a:ext>
            </a:extLst>
          </p:cNvPr>
          <p:cNvSpPr>
            <a:spLocks noGrp="1"/>
          </p:cNvSpPr>
          <p:nvPr>
            <p:ph type="sldNum" idx="12"/>
          </p:nvPr>
        </p:nvSpPr>
        <p:spPr>
          <a:xfrm>
            <a:off x="8610600" y="6356350"/>
            <a:ext cx="2740025" cy="361950"/>
          </a:xfrm>
        </p:spPr>
        <p:txBody>
          <a:bodyPr/>
          <a:lstStyle>
            <a:lvl1pPr>
              <a:defRPr/>
            </a:lvl1pPr>
          </a:lstStyle>
          <a:p>
            <a:fld id="{3E7AEE00-E833-4D17-9E15-EA4D308D317D}" type="slidenum">
              <a:rPr lang="en-US" altLang="es-ES"/>
              <a:pPr/>
              <a:t>‹Nº›</a:t>
            </a:fld>
            <a:endParaRPr lang="en-US" altLang="es-ES"/>
          </a:p>
        </p:txBody>
      </p:sp>
    </p:spTree>
    <p:extLst>
      <p:ext uri="{BB962C8B-B14F-4D97-AF65-F5344CB8AC3E}">
        <p14:creationId xmlns:p14="http://schemas.microsoft.com/office/powerpoint/2010/main" val="32059012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BCC999-3EB4-1B3A-B630-06C2A5D927FE}"/>
              </a:ext>
            </a:extLst>
          </p:cNvPr>
          <p:cNvSpPr>
            <a:spLocks noGrp="1"/>
          </p:cNvSpPr>
          <p:nvPr>
            <p:ph type="ctrTitle"/>
          </p:nvPr>
        </p:nvSpPr>
        <p:spPr>
          <a:xfrm>
            <a:off x="1524000" y="1122363"/>
            <a:ext cx="9145588"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F432DBB-8DF2-6F58-1B82-FF6591FBFBBA}"/>
              </a:ext>
            </a:extLst>
          </p:cNvPr>
          <p:cNvSpPr>
            <a:spLocks noGrp="1"/>
          </p:cNvSpPr>
          <p:nvPr>
            <p:ph type="subTitle" idx="1"/>
          </p:nvPr>
        </p:nvSpPr>
        <p:spPr>
          <a:xfrm>
            <a:off x="1524000" y="3602038"/>
            <a:ext cx="91455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7504F124-A342-02DF-3150-E93B74532061}"/>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17D25280-0EC2-5D65-E9A6-E5570C9DD849}"/>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BE249E95-847F-C3E3-E812-D7BD4481754D}"/>
              </a:ext>
            </a:extLst>
          </p:cNvPr>
          <p:cNvSpPr>
            <a:spLocks noGrp="1"/>
          </p:cNvSpPr>
          <p:nvPr>
            <p:ph type="sldNum" idx="12"/>
          </p:nvPr>
        </p:nvSpPr>
        <p:spPr/>
        <p:txBody>
          <a:bodyPr/>
          <a:lstStyle>
            <a:lvl1pPr>
              <a:defRPr/>
            </a:lvl1pPr>
          </a:lstStyle>
          <a:p>
            <a:fld id="{10A8E522-E091-4EAF-AF6E-7BDD206BFE26}" type="slidenum">
              <a:rPr lang="en-US" altLang="es-ES"/>
              <a:pPr/>
              <a:t>‹Nº›</a:t>
            </a:fld>
            <a:endParaRPr lang="en-US" altLang="es-ES"/>
          </a:p>
        </p:txBody>
      </p:sp>
    </p:spTree>
    <p:extLst>
      <p:ext uri="{BB962C8B-B14F-4D97-AF65-F5344CB8AC3E}">
        <p14:creationId xmlns:p14="http://schemas.microsoft.com/office/powerpoint/2010/main" val="11657165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2C143B-B5D8-40E6-1BAA-28A1A1D711DD}"/>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A092116-2A3F-B8EB-8186-1FAFD9CD8F3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9490A4B-A1DB-F4C5-92B2-E73C8527DA72}"/>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59CF7FF2-0BFC-A5B8-5D25-E45BDB60B656}"/>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4AAB35D8-DD2F-DDA9-AE81-FF585160ECDF}"/>
              </a:ext>
            </a:extLst>
          </p:cNvPr>
          <p:cNvSpPr>
            <a:spLocks noGrp="1"/>
          </p:cNvSpPr>
          <p:nvPr>
            <p:ph type="sldNum" idx="12"/>
          </p:nvPr>
        </p:nvSpPr>
        <p:spPr/>
        <p:txBody>
          <a:bodyPr/>
          <a:lstStyle>
            <a:lvl1pPr>
              <a:defRPr/>
            </a:lvl1pPr>
          </a:lstStyle>
          <a:p>
            <a:fld id="{878CCDF2-0098-4426-B453-81BFBA870C0B}" type="slidenum">
              <a:rPr lang="en-US" altLang="es-ES"/>
              <a:pPr/>
              <a:t>‹Nº›</a:t>
            </a:fld>
            <a:endParaRPr lang="en-US" altLang="es-ES"/>
          </a:p>
        </p:txBody>
      </p:sp>
    </p:spTree>
    <p:extLst>
      <p:ext uri="{BB962C8B-B14F-4D97-AF65-F5344CB8AC3E}">
        <p14:creationId xmlns:p14="http://schemas.microsoft.com/office/powerpoint/2010/main" val="38811719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B58300-9CAE-44FE-9973-3D4F646BE446}"/>
              </a:ext>
            </a:extLst>
          </p:cNvPr>
          <p:cNvSpPr>
            <a:spLocks noGrp="1"/>
          </p:cNvSpPr>
          <p:nvPr>
            <p:ph type="title"/>
          </p:nvPr>
        </p:nvSpPr>
        <p:spPr>
          <a:xfrm>
            <a:off x="831850" y="1709738"/>
            <a:ext cx="10517188"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506F9AC-0008-6FFE-FD0A-6CC41F28416A}"/>
              </a:ext>
            </a:extLst>
          </p:cNvPr>
          <p:cNvSpPr>
            <a:spLocks noGrp="1"/>
          </p:cNvSpPr>
          <p:nvPr>
            <p:ph type="body" idx="1"/>
          </p:nvPr>
        </p:nvSpPr>
        <p:spPr>
          <a:xfrm>
            <a:off x="831850" y="4589463"/>
            <a:ext cx="1051718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F293EC8-E503-7E8F-02C8-29AD38A3B857}"/>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CC797E9F-682C-0817-2492-B5E885234120}"/>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263B118A-4810-70FF-3C00-7DD03D3F8DEF}"/>
              </a:ext>
            </a:extLst>
          </p:cNvPr>
          <p:cNvSpPr>
            <a:spLocks noGrp="1"/>
          </p:cNvSpPr>
          <p:nvPr>
            <p:ph type="sldNum" idx="12"/>
          </p:nvPr>
        </p:nvSpPr>
        <p:spPr/>
        <p:txBody>
          <a:bodyPr/>
          <a:lstStyle>
            <a:lvl1pPr>
              <a:defRPr/>
            </a:lvl1pPr>
          </a:lstStyle>
          <a:p>
            <a:fld id="{38DF737B-E602-4C63-AFA5-2129FCC081FB}" type="slidenum">
              <a:rPr lang="en-US" altLang="es-ES"/>
              <a:pPr/>
              <a:t>‹Nº›</a:t>
            </a:fld>
            <a:endParaRPr lang="en-US" altLang="es-ES"/>
          </a:p>
        </p:txBody>
      </p:sp>
    </p:spTree>
    <p:extLst>
      <p:ext uri="{BB962C8B-B14F-4D97-AF65-F5344CB8AC3E}">
        <p14:creationId xmlns:p14="http://schemas.microsoft.com/office/powerpoint/2010/main" val="28280332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47E8FB-9842-5783-F5B2-D12AFF2096F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6C44223-5F6C-1CB2-D6D8-043CF4594BF4}"/>
              </a:ext>
            </a:extLst>
          </p:cNvPr>
          <p:cNvSpPr>
            <a:spLocks noGrp="1"/>
          </p:cNvSpPr>
          <p:nvPr>
            <p:ph sz="half" idx="1"/>
          </p:nvPr>
        </p:nvSpPr>
        <p:spPr>
          <a:xfrm>
            <a:off x="609600" y="1604963"/>
            <a:ext cx="5408613"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C114443D-2FFC-343E-FBC5-19BDF63B1DCB}"/>
              </a:ext>
            </a:extLst>
          </p:cNvPr>
          <p:cNvSpPr>
            <a:spLocks noGrp="1"/>
          </p:cNvSpPr>
          <p:nvPr>
            <p:ph sz="half" idx="2"/>
          </p:nvPr>
        </p:nvSpPr>
        <p:spPr>
          <a:xfrm>
            <a:off x="6170613" y="1604963"/>
            <a:ext cx="5408612"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CD8C862B-CAE5-1179-F807-5A12B7D2158C}"/>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7E1A1802-E765-FD41-C12D-1B682DC9D9F0}"/>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C218050C-BF4F-0BE5-5CDD-97661883E7F0}"/>
              </a:ext>
            </a:extLst>
          </p:cNvPr>
          <p:cNvSpPr>
            <a:spLocks noGrp="1"/>
          </p:cNvSpPr>
          <p:nvPr>
            <p:ph type="sldNum" idx="12"/>
          </p:nvPr>
        </p:nvSpPr>
        <p:spPr/>
        <p:txBody>
          <a:bodyPr/>
          <a:lstStyle>
            <a:lvl1pPr>
              <a:defRPr/>
            </a:lvl1pPr>
          </a:lstStyle>
          <a:p>
            <a:fld id="{3ABCA202-9D59-47D1-931D-BF46A5A5F799}" type="slidenum">
              <a:rPr lang="en-US" altLang="es-ES"/>
              <a:pPr/>
              <a:t>‹Nº›</a:t>
            </a:fld>
            <a:endParaRPr lang="en-US" altLang="es-ES"/>
          </a:p>
        </p:txBody>
      </p:sp>
    </p:spTree>
    <p:extLst>
      <p:ext uri="{BB962C8B-B14F-4D97-AF65-F5344CB8AC3E}">
        <p14:creationId xmlns:p14="http://schemas.microsoft.com/office/powerpoint/2010/main" val="48359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1D64CC-B43D-16BA-4D22-80E4E9F347AD}"/>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90AF98F-41E8-A780-0C50-8011C9F79AB7}"/>
              </a:ext>
            </a:extLst>
          </p:cNvPr>
          <p:cNvSpPr>
            <a:spLocks noGrp="1"/>
          </p:cNvSpPr>
          <p:nvPr>
            <p:ph sz="half" idx="1"/>
          </p:nvPr>
        </p:nvSpPr>
        <p:spPr>
          <a:xfrm>
            <a:off x="609600" y="1604963"/>
            <a:ext cx="5408613"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3249D89E-A5ED-72A2-A3D7-B1955F72E4BF}"/>
              </a:ext>
            </a:extLst>
          </p:cNvPr>
          <p:cNvSpPr>
            <a:spLocks noGrp="1"/>
          </p:cNvSpPr>
          <p:nvPr>
            <p:ph sz="half" idx="2"/>
          </p:nvPr>
        </p:nvSpPr>
        <p:spPr>
          <a:xfrm>
            <a:off x="6170613" y="1604963"/>
            <a:ext cx="5408612"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F1F2C245-31A8-414B-1164-B17EE2D90D96}"/>
              </a:ext>
            </a:extLst>
          </p:cNvPr>
          <p:cNvSpPr>
            <a:spLocks noGrp="1"/>
          </p:cNvSpPr>
          <p:nvPr>
            <p:ph type="dt" idx="10"/>
          </p:nvPr>
        </p:nvSpPr>
        <p:spPr/>
        <p:txBody>
          <a:bodyPr/>
          <a:lstStyle>
            <a:lvl1pPr>
              <a:defRPr/>
            </a:lvl1pPr>
          </a:lstStyle>
          <a:p>
            <a:endParaRPr lang="es-ES" altLang="es-ES"/>
          </a:p>
        </p:txBody>
      </p:sp>
      <p:sp>
        <p:nvSpPr>
          <p:cNvPr id="6" name="Marcador de pie de página 5">
            <a:extLst>
              <a:ext uri="{FF2B5EF4-FFF2-40B4-BE49-F238E27FC236}">
                <a16:creationId xmlns:a16="http://schemas.microsoft.com/office/drawing/2014/main" id="{7902A54A-7D7C-F1FF-08A2-513215D95103}"/>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EDD8C2EA-9552-2298-B5B8-7E304020E1D7}"/>
              </a:ext>
            </a:extLst>
          </p:cNvPr>
          <p:cNvSpPr>
            <a:spLocks noGrp="1"/>
          </p:cNvSpPr>
          <p:nvPr>
            <p:ph type="sldNum" idx="12"/>
          </p:nvPr>
        </p:nvSpPr>
        <p:spPr/>
        <p:txBody>
          <a:bodyPr/>
          <a:lstStyle>
            <a:lvl1pPr>
              <a:defRPr/>
            </a:lvl1pPr>
          </a:lstStyle>
          <a:p>
            <a:fld id="{8D323FC1-97C0-4FFD-8DCE-B022AC4ECDAD}" type="slidenum">
              <a:rPr lang="es-ES" altLang="es-ES"/>
              <a:pPr/>
              <a:t>‹Nº›</a:t>
            </a:fld>
            <a:endParaRPr lang="es-ES" altLang="es-ES"/>
          </a:p>
        </p:txBody>
      </p:sp>
    </p:spTree>
    <p:extLst>
      <p:ext uri="{BB962C8B-B14F-4D97-AF65-F5344CB8AC3E}">
        <p14:creationId xmlns:p14="http://schemas.microsoft.com/office/powerpoint/2010/main" val="30942927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3DE214-D9DC-42D9-E54E-25F4E6A9EC2E}"/>
              </a:ext>
            </a:extLst>
          </p:cNvPr>
          <p:cNvSpPr>
            <a:spLocks noGrp="1"/>
          </p:cNvSpPr>
          <p:nvPr>
            <p:ph type="title"/>
          </p:nvPr>
        </p:nvSpPr>
        <p:spPr>
          <a:xfrm>
            <a:off x="839788" y="365125"/>
            <a:ext cx="10517187"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4989746-73D5-A0C4-26E7-B1D2FD8274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23F5365-52F6-0496-8000-EF580CB766C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9E5EF665-81B3-E49B-5CBF-B974C76CD938}"/>
              </a:ext>
            </a:extLst>
          </p:cNvPr>
          <p:cNvSpPr>
            <a:spLocks noGrp="1"/>
          </p:cNvSpPr>
          <p:nvPr>
            <p:ph type="body" sz="quarter" idx="3"/>
          </p:nvPr>
        </p:nvSpPr>
        <p:spPr>
          <a:xfrm>
            <a:off x="6173788" y="1681163"/>
            <a:ext cx="51831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3E63847-0E0F-FD26-C263-5C3DDA0077A1}"/>
              </a:ext>
            </a:extLst>
          </p:cNvPr>
          <p:cNvSpPr>
            <a:spLocks noGrp="1"/>
          </p:cNvSpPr>
          <p:nvPr>
            <p:ph sz="quarter" idx="4"/>
          </p:nvPr>
        </p:nvSpPr>
        <p:spPr>
          <a:xfrm>
            <a:off x="6173788" y="2505075"/>
            <a:ext cx="51831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53CB4D1B-49C1-1166-F193-2B7C82D29E29}"/>
              </a:ext>
            </a:extLst>
          </p:cNvPr>
          <p:cNvSpPr>
            <a:spLocks noGrp="1"/>
          </p:cNvSpPr>
          <p:nvPr>
            <p:ph type="dt" idx="10"/>
          </p:nvPr>
        </p:nvSpPr>
        <p:spPr/>
        <p:txBody>
          <a:bodyPr/>
          <a:lstStyle>
            <a:lvl1pPr>
              <a:defRPr/>
            </a:lvl1pPr>
          </a:lstStyle>
          <a:p>
            <a:endParaRPr lang="en-US" altLang="es-ES"/>
          </a:p>
        </p:txBody>
      </p:sp>
      <p:sp>
        <p:nvSpPr>
          <p:cNvPr id="8" name="Marcador de pie de página 7">
            <a:extLst>
              <a:ext uri="{FF2B5EF4-FFF2-40B4-BE49-F238E27FC236}">
                <a16:creationId xmlns:a16="http://schemas.microsoft.com/office/drawing/2014/main" id="{F27068F8-DF02-C1CC-0DF7-E686879D7A90}"/>
              </a:ext>
            </a:extLst>
          </p:cNvPr>
          <p:cNvSpPr>
            <a:spLocks noGrp="1"/>
          </p:cNvSpPr>
          <p:nvPr>
            <p:ph type="ftr" idx="11"/>
          </p:nvPr>
        </p:nvSpPr>
        <p:spPr/>
        <p:txBody>
          <a:bodyPr/>
          <a:lstStyle>
            <a:lvl1pPr>
              <a:defRPr/>
            </a:lvl1pPr>
          </a:lstStyle>
          <a:p>
            <a:endParaRPr lang="es-ES" altLang="es-ES"/>
          </a:p>
        </p:txBody>
      </p:sp>
      <p:sp>
        <p:nvSpPr>
          <p:cNvPr id="9" name="Marcador de número de diapositiva 8">
            <a:extLst>
              <a:ext uri="{FF2B5EF4-FFF2-40B4-BE49-F238E27FC236}">
                <a16:creationId xmlns:a16="http://schemas.microsoft.com/office/drawing/2014/main" id="{85F27255-5643-4BDF-8B68-0CC20471E689}"/>
              </a:ext>
            </a:extLst>
          </p:cNvPr>
          <p:cNvSpPr>
            <a:spLocks noGrp="1"/>
          </p:cNvSpPr>
          <p:nvPr>
            <p:ph type="sldNum" idx="12"/>
          </p:nvPr>
        </p:nvSpPr>
        <p:spPr/>
        <p:txBody>
          <a:bodyPr/>
          <a:lstStyle>
            <a:lvl1pPr>
              <a:defRPr/>
            </a:lvl1pPr>
          </a:lstStyle>
          <a:p>
            <a:fld id="{A88B8398-E4A9-4344-A913-BD40C7CD1C76}" type="slidenum">
              <a:rPr lang="en-US" altLang="es-ES"/>
              <a:pPr/>
              <a:t>‹Nº›</a:t>
            </a:fld>
            <a:endParaRPr lang="en-US" altLang="es-ES"/>
          </a:p>
        </p:txBody>
      </p:sp>
    </p:spTree>
    <p:extLst>
      <p:ext uri="{BB962C8B-B14F-4D97-AF65-F5344CB8AC3E}">
        <p14:creationId xmlns:p14="http://schemas.microsoft.com/office/powerpoint/2010/main" val="16462367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FFB938-FBF3-DD15-8757-8FF5982C29AC}"/>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30453E5-EC1D-DCD8-B8EC-6B96F077E9B2}"/>
              </a:ext>
            </a:extLst>
          </p:cNvPr>
          <p:cNvSpPr>
            <a:spLocks noGrp="1"/>
          </p:cNvSpPr>
          <p:nvPr>
            <p:ph type="dt" idx="10"/>
          </p:nvPr>
        </p:nvSpPr>
        <p:spPr/>
        <p:txBody>
          <a:bodyPr/>
          <a:lstStyle>
            <a:lvl1pPr>
              <a:defRPr/>
            </a:lvl1pPr>
          </a:lstStyle>
          <a:p>
            <a:endParaRPr lang="en-US" altLang="es-ES"/>
          </a:p>
        </p:txBody>
      </p:sp>
      <p:sp>
        <p:nvSpPr>
          <p:cNvPr id="4" name="Marcador de pie de página 3">
            <a:extLst>
              <a:ext uri="{FF2B5EF4-FFF2-40B4-BE49-F238E27FC236}">
                <a16:creationId xmlns:a16="http://schemas.microsoft.com/office/drawing/2014/main" id="{2B33A056-B920-8B72-6780-61629F98DE9E}"/>
              </a:ext>
            </a:extLst>
          </p:cNvPr>
          <p:cNvSpPr>
            <a:spLocks noGrp="1"/>
          </p:cNvSpPr>
          <p:nvPr>
            <p:ph type="ftr" idx="11"/>
          </p:nvPr>
        </p:nvSpPr>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BE00B91C-C038-01B9-1868-E6A5FB6855BF}"/>
              </a:ext>
            </a:extLst>
          </p:cNvPr>
          <p:cNvSpPr>
            <a:spLocks noGrp="1"/>
          </p:cNvSpPr>
          <p:nvPr>
            <p:ph type="sldNum" idx="12"/>
          </p:nvPr>
        </p:nvSpPr>
        <p:spPr/>
        <p:txBody>
          <a:bodyPr/>
          <a:lstStyle>
            <a:lvl1pPr>
              <a:defRPr/>
            </a:lvl1pPr>
          </a:lstStyle>
          <a:p>
            <a:fld id="{8F5995BF-C815-435C-93EA-F41FFED4FCD8}" type="slidenum">
              <a:rPr lang="en-US" altLang="es-ES"/>
              <a:pPr/>
              <a:t>‹Nº›</a:t>
            </a:fld>
            <a:endParaRPr lang="en-US" altLang="es-ES"/>
          </a:p>
        </p:txBody>
      </p:sp>
    </p:spTree>
    <p:extLst>
      <p:ext uri="{BB962C8B-B14F-4D97-AF65-F5344CB8AC3E}">
        <p14:creationId xmlns:p14="http://schemas.microsoft.com/office/powerpoint/2010/main" val="27451658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8727B88-E726-7076-54B6-D1CB88637E5A}"/>
              </a:ext>
            </a:extLst>
          </p:cNvPr>
          <p:cNvSpPr>
            <a:spLocks noGrp="1"/>
          </p:cNvSpPr>
          <p:nvPr>
            <p:ph type="dt" idx="10"/>
          </p:nvPr>
        </p:nvSpPr>
        <p:spPr/>
        <p:txBody>
          <a:bodyPr/>
          <a:lstStyle>
            <a:lvl1pPr>
              <a:defRPr/>
            </a:lvl1pPr>
          </a:lstStyle>
          <a:p>
            <a:endParaRPr lang="en-US" altLang="es-ES"/>
          </a:p>
        </p:txBody>
      </p:sp>
      <p:sp>
        <p:nvSpPr>
          <p:cNvPr id="3" name="Marcador de pie de página 2">
            <a:extLst>
              <a:ext uri="{FF2B5EF4-FFF2-40B4-BE49-F238E27FC236}">
                <a16:creationId xmlns:a16="http://schemas.microsoft.com/office/drawing/2014/main" id="{F02EA12F-4513-AAE6-1063-8560D5185F21}"/>
              </a:ext>
            </a:extLst>
          </p:cNvPr>
          <p:cNvSpPr>
            <a:spLocks noGrp="1"/>
          </p:cNvSpPr>
          <p:nvPr>
            <p:ph type="ftr" idx="11"/>
          </p:nvPr>
        </p:nvSpPr>
        <p:spPr/>
        <p:txBody>
          <a:bodyPr/>
          <a:lstStyle>
            <a:lvl1pPr>
              <a:defRPr/>
            </a:lvl1pPr>
          </a:lstStyle>
          <a:p>
            <a:endParaRPr lang="es-ES" altLang="es-ES"/>
          </a:p>
        </p:txBody>
      </p:sp>
      <p:sp>
        <p:nvSpPr>
          <p:cNvPr id="4" name="Marcador de número de diapositiva 3">
            <a:extLst>
              <a:ext uri="{FF2B5EF4-FFF2-40B4-BE49-F238E27FC236}">
                <a16:creationId xmlns:a16="http://schemas.microsoft.com/office/drawing/2014/main" id="{72BB14C6-9008-353D-2C0F-0D7ACAC30BC2}"/>
              </a:ext>
            </a:extLst>
          </p:cNvPr>
          <p:cNvSpPr>
            <a:spLocks noGrp="1"/>
          </p:cNvSpPr>
          <p:nvPr>
            <p:ph type="sldNum" idx="12"/>
          </p:nvPr>
        </p:nvSpPr>
        <p:spPr/>
        <p:txBody>
          <a:bodyPr/>
          <a:lstStyle>
            <a:lvl1pPr>
              <a:defRPr/>
            </a:lvl1pPr>
          </a:lstStyle>
          <a:p>
            <a:fld id="{4E19EDA7-2C26-47A5-AEA3-AD09BDEB50DE}" type="slidenum">
              <a:rPr lang="en-US" altLang="es-ES"/>
              <a:pPr/>
              <a:t>‹Nº›</a:t>
            </a:fld>
            <a:endParaRPr lang="en-US" altLang="es-ES"/>
          </a:p>
        </p:txBody>
      </p:sp>
    </p:spTree>
    <p:extLst>
      <p:ext uri="{BB962C8B-B14F-4D97-AF65-F5344CB8AC3E}">
        <p14:creationId xmlns:p14="http://schemas.microsoft.com/office/powerpoint/2010/main" val="38241516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DB65D3-48D7-9754-119D-C7F16ACD267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F77007D-EF12-2809-BEDF-C083BA9389A8}"/>
              </a:ext>
            </a:extLst>
          </p:cNvPr>
          <p:cNvSpPr>
            <a:spLocks noGrp="1"/>
          </p:cNvSpPr>
          <p:nvPr>
            <p:ph idx="1"/>
          </p:nvPr>
        </p:nvSpPr>
        <p:spPr>
          <a:xfrm>
            <a:off x="5183188" y="987425"/>
            <a:ext cx="617378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1462B47F-91A1-A353-C793-8233AFCCBE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F03203E-4773-4107-CB16-A41CC1098678}"/>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5E8FA0D0-FACE-E6E5-7D89-93A8DF7103DF}"/>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FA0D0E73-380C-6CC8-2EED-1561149AACFD}"/>
              </a:ext>
            </a:extLst>
          </p:cNvPr>
          <p:cNvSpPr>
            <a:spLocks noGrp="1"/>
          </p:cNvSpPr>
          <p:nvPr>
            <p:ph type="sldNum" idx="12"/>
          </p:nvPr>
        </p:nvSpPr>
        <p:spPr/>
        <p:txBody>
          <a:bodyPr/>
          <a:lstStyle>
            <a:lvl1pPr>
              <a:defRPr/>
            </a:lvl1pPr>
          </a:lstStyle>
          <a:p>
            <a:fld id="{13F44D12-DDBB-4D99-82E9-F0C401C585C3}" type="slidenum">
              <a:rPr lang="en-US" altLang="es-ES"/>
              <a:pPr/>
              <a:t>‹Nº›</a:t>
            </a:fld>
            <a:endParaRPr lang="en-US" altLang="es-ES"/>
          </a:p>
        </p:txBody>
      </p:sp>
    </p:spTree>
    <p:extLst>
      <p:ext uri="{BB962C8B-B14F-4D97-AF65-F5344CB8AC3E}">
        <p14:creationId xmlns:p14="http://schemas.microsoft.com/office/powerpoint/2010/main" val="66748102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E1790D-8F46-16FE-D4E1-B74D68028B7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2B3409EB-26ED-C9DB-9510-41D29CEBFA01}"/>
              </a:ext>
            </a:extLst>
          </p:cNvPr>
          <p:cNvSpPr>
            <a:spLocks noGrp="1"/>
          </p:cNvSpPr>
          <p:nvPr>
            <p:ph type="pic" idx="1"/>
          </p:nvPr>
        </p:nvSpPr>
        <p:spPr>
          <a:xfrm>
            <a:off x="5183188" y="987425"/>
            <a:ext cx="617378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3A93F65A-6028-51FC-7116-6632DF91E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F87A211-5E47-3422-F2D7-68EE5952E7B3}"/>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5578CB6A-CAF8-573F-24F5-2FBA269B6146}"/>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4E270FEB-C99B-29DD-1BC1-D316A6099ABA}"/>
              </a:ext>
            </a:extLst>
          </p:cNvPr>
          <p:cNvSpPr>
            <a:spLocks noGrp="1"/>
          </p:cNvSpPr>
          <p:nvPr>
            <p:ph type="sldNum" idx="12"/>
          </p:nvPr>
        </p:nvSpPr>
        <p:spPr/>
        <p:txBody>
          <a:bodyPr/>
          <a:lstStyle>
            <a:lvl1pPr>
              <a:defRPr/>
            </a:lvl1pPr>
          </a:lstStyle>
          <a:p>
            <a:fld id="{D99B384B-F690-4DC4-83FC-577B711DAF58}" type="slidenum">
              <a:rPr lang="en-US" altLang="es-ES"/>
              <a:pPr/>
              <a:t>‹Nº›</a:t>
            </a:fld>
            <a:endParaRPr lang="en-US" altLang="es-ES"/>
          </a:p>
        </p:txBody>
      </p:sp>
    </p:spTree>
    <p:extLst>
      <p:ext uri="{BB962C8B-B14F-4D97-AF65-F5344CB8AC3E}">
        <p14:creationId xmlns:p14="http://schemas.microsoft.com/office/powerpoint/2010/main" val="10183013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22DB19-C52F-1DC8-1B48-0B2A37A00125}"/>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F3FBF9C-6DDD-7D05-C537-860B5FB9A66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C83C71C-48E9-FF22-3C78-751406DBE05A}"/>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D708DA11-517D-86CB-1BC9-E7602CB584D6}"/>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8DA7C19B-B23C-C644-C324-7360D67D3958}"/>
              </a:ext>
            </a:extLst>
          </p:cNvPr>
          <p:cNvSpPr>
            <a:spLocks noGrp="1"/>
          </p:cNvSpPr>
          <p:nvPr>
            <p:ph type="sldNum" idx="12"/>
          </p:nvPr>
        </p:nvSpPr>
        <p:spPr/>
        <p:txBody>
          <a:bodyPr/>
          <a:lstStyle>
            <a:lvl1pPr>
              <a:defRPr/>
            </a:lvl1pPr>
          </a:lstStyle>
          <a:p>
            <a:fld id="{DC63A70D-4B8D-4496-9F72-666DB2A1952C}" type="slidenum">
              <a:rPr lang="en-US" altLang="es-ES"/>
              <a:pPr/>
              <a:t>‹Nº›</a:t>
            </a:fld>
            <a:endParaRPr lang="en-US" altLang="es-ES"/>
          </a:p>
        </p:txBody>
      </p:sp>
    </p:spTree>
    <p:extLst>
      <p:ext uri="{BB962C8B-B14F-4D97-AF65-F5344CB8AC3E}">
        <p14:creationId xmlns:p14="http://schemas.microsoft.com/office/powerpoint/2010/main" val="17200051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3A86A18-5251-A366-321D-3E387936AAC0}"/>
              </a:ext>
            </a:extLst>
          </p:cNvPr>
          <p:cNvSpPr>
            <a:spLocks noGrp="1"/>
          </p:cNvSpPr>
          <p:nvPr>
            <p:ph type="title" orient="vert"/>
          </p:nvPr>
        </p:nvSpPr>
        <p:spPr>
          <a:xfrm>
            <a:off x="8837613" y="273050"/>
            <a:ext cx="2741612" cy="5305425"/>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8F93C80-7368-3733-FB07-6D5CA39D7BCC}"/>
              </a:ext>
            </a:extLst>
          </p:cNvPr>
          <p:cNvSpPr>
            <a:spLocks noGrp="1"/>
          </p:cNvSpPr>
          <p:nvPr>
            <p:ph type="body" orient="vert" idx="1"/>
          </p:nvPr>
        </p:nvSpPr>
        <p:spPr>
          <a:xfrm>
            <a:off x="609600" y="273050"/>
            <a:ext cx="8075613" cy="530542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0DBDC7D-EBEE-7075-B2E9-A2A229D7A99C}"/>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9526A7CF-57DF-F4DB-47A4-FB3151732C49}"/>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E8B4626C-C6CD-676D-D657-911B01220B02}"/>
              </a:ext>
            </a:extLst>
          </p:cNvPr>
          <p:cNvSpPr>
            <a:spLocks noGrp="1"/>
          </p:cNvSpPr>
          <p:nvPr>
            <p:ph type="sldNum" idx="12"/>
          </p:nvPr>
        </p:nvSpPr>
        <p:spPr/>
        <p:txBody>
          <a:bodyPr/>
          <a:lstStyle>
            <a:lvl1pPr>
              <a:defRPr/>
            </a:lvl1pPr>
          </a:lstStyle>
          <a:p>
            <a:fld id="{6BE96D66-FFC5-46F9-88E6-002A30E44B2B}" type="slidenum">
              <a:rPr lang="en-US" altLang="es-ES"/>
              <a:pPr/>
              <a:t>‹Nº›</a:t>
            </a:fld>
            <a:endParaRPr lang="en-US" altLang="es-ES"/>
          </a:p>
        </p:txBody>
      </p:sp>
    </p:spTree>
    <p:extLst>
      <p:ext uri="{BB962C8B-B14F-4D97-AF65-F5344CB8AC3E}">
        <p14:creationId xmlns:p14="http://schemas.microsoft.com/office/powerpoint/2010/main" val="7964766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49FBDB-F219-D080-DA7F-596B57225001}"/>
              </a:ext>
            </a:extLst>
          </p:cNvPr>
          <p:cNvSpPr>
            <a:spLocks noGrp="1"/>
          </p:cNvSpPr>
          <p:nvPr>
            <p:ph type="ctrTitle"/>
          </p:nvPr>
        </p:nvSpPr>
        <p:spPr>
          <a:xfrm>
            <a:off x="1524000" y="1122363"/>
            <a:ext cx="9145588"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DE862291-ADDE-3673-E413-FF5A78D4209C}"/>
              </a:ext>
            </a:extLst>
          </p:cNvPr>
          <p:cNvSpPr>
            <a:spLocks noGrp="1"/>
          </p:cNvSpPr>
          <p:nvPr>
            <p:ph type="subTitle" idx="1"/>
          </p:nvPr>
        </p:nvSpPr>
        <p:spPr>
          <a:xfrm>
            <a:off x="1524000" y="3602038"/>
            <a:ext cx="91455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7BA71C16-0DE4-A4A6-7CF0-B81B3E25B54A}"/>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876BABE7-F54E-13AB-1901-AED3E6B83AC3}"/>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519D3C68-76F4-68E9-B1B2-E99E8BD07403}"/>
              </a:ext>
            </a:extLst>
          </p:cNvPr>
          <p:cNvSpPr>
            <a:spLocks noGrp="1"/>
          </p:cNvSpPr>
          <p:nvPr>
            <p:ph type="sldNum" idx="12"/>
          </p:nvPr>
        </p:nvSpPr>
        <p:spPr/>
        <p:txBody>
          <a:bodyPr/>
          <a:lstStyle>
            <a:lvl1pPr>
              <a:defRPr/>
            </a:lvl1pPr>
          </a:lstStyle>
          <a:p>
            <a:fld id="{A1D2134B-3831-4959-BBCD-B63BD7DB6C62}" type="slidenum">
              <a:rPr lang="es-ES" altLang="es-ES"/>
              <a:pPr/>
              <a:t>‹Nº›</a:t>
            </a:fld>
            <a:endParaRPr lang="es-ES" altLang="es-ES"/>
          </a:p>
        </p:txBody>
      </p:sp>
    </p:spTree>
    <p:extLst>
      <p:ext uri="{BB962C8B-B14F-4D97-AF65-F5344CB8AC3E}">
        <p14:creationId xmlns:p14="http://schemas.microsoft.com/office/powerpoint/2010/main" val="41520084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A97080-944E-C882-E8C6-D64BA06313D3}"/>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A3B01CD-8426-D2D4-8E46-0FEDF3C2524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7FE576D-995B-02A5-BFED-45556F094A05}"/>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19B005B9-9124-F529-B4E1-BCD9898CEA91}"/>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1FCCA31A-409B-5417-B0B7-B463BB7D16DE}"/>
              </a:ext>
            </a:extLst>
          </p:cNvPr>
          <p:cNvSpPr>
            <a:spLocks noGrp="1"/>
          </p:cNvSpPr>
          <p:nvPr>
            <p:ph type="sldNum" idx="12"/>
          </p:nvPr>
        </p:nvSpPr>
        <p:spPr/>
        <p:txBody>
          <a:bodyPr/>
          <a:lstStyle>
            <a:lvl1pPr>
              <a:defRPr/>
            </a:lvl1pPr>
          </a:lstStyle>
          <a:p>
            <a:fld id="{BC39B1DF-A8D3-4143-BB0E-EB3432EC1CD6}" type="slidenum">
              <a:rPr lang="es-ES" altLang="es-ES"/>
              <a:pPr/>
              <a:t>‹Nº›</a:t>
            </a:fld>
            <a:endParaRPr lang="es-ES" altLang="es-ES"/>
          </a:p>
        </p:txBody>
      </p:sp>
    </p:spTree>
    <p:extLst>
      <p:ext uri="{BB962C8B-B14F-4D97-AF65-F5344CB8AC3E}">
        <p14:creationId xmlns:p14="http://schemas.microsoft.com/office/powerpoint/2010/main" val="285582077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6ECA78-3B8F-054A-B1A5-E8F1F4ADEA53}"/>
              </a:ext>
            </a:extLst>
          </p:cNvPr>
          <p:cNvSpPr>
            <a:spLocks noGrp="1"/>
          </p:cNvSpPr>
          <p:nvPr>
            <p:ph type="title"/>
          </p:nvPr>
        </p:nvSpPr>
        <p:spPr>
          <a:xfrm>
            <a:off x="831850" y="1709738"/>
            <a:ext cx="10517188"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95067EF3-3575-C09B-4771-63563B816886}"/>
              </a:ext>
            </a:extLst>
          </p:cNvPr>
          <p:cNvSpPr>
            <a:spLocks noGrp="1"/>
          </p:cNvSpPr>
          <p:nvPr>
            <p:ph type="body" idx="1"/>
          </p:nvPr>
        </p:nvSpPr>
        <p:spPr>
          <a:xfrm>
            <a:off x="831850" y="4589463"/>
            <a:ext cx="1051718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176E5CB-D1FC-B426-6ACB-38BD8B99B19A}"/>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4570D444-E973-9F38-7004-489AED9DDE2D}"/>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96DB00B6-23B3-E80F-FA88-2A98A3B3175A}"/>
              </a:ext>
            </a:extLst>
          </p:cNvPr>
          <p:cNvSpPr>
            <a:spLocks noGrp="1"/>
          </p:cNvSpPr>
          <p:nvPr>
            <p:ph type="sldNum" idx="12"/>
          </p:nvPr>
        </p:nvSpPr>
        <p:spPr/>
        <p:txBody>
          <a:bodyPr/>
          <a:lstStyle>
            <a:lvl1pPr>
              <a:defRPr/>
            </a:lvl1pPr>
          </a:lstStyle>
          <a:p>
            <a:fld id="{4ACF823E-EFDF-4054-AB7B-8B663E0ED48B}" type="slidenum">
              <a:rPr lang="es-ES" altLang="es-ES"/>
              <a:pPr/>
              <a:t>‹Nº›</a:t>
            </a:fld>
            <a:endParaRPr lang="es-ES" altLang="es-ES"/>
          </a:p>
        </p:txBody>
      </p:sp>
    </p:spTree>
    <p:extLst>
      <p:ext uri="{BB962C8B-B14F-4D97-AF65-F5344CB8AC3E}">
        <p14:creationId xmlns:p14="http://schemas.microsoft.com/office/powerpoint/2010/main" val="2610098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34E6E6-AEFB-2170-E4B0-C974D4128598}"/>
              </a:ext>
            </a:extLst>
          </p:cNvPr>
          <p:cNvSpPr>
            <a:spLocks noGrp="1"/>
          </p:cNvSpPr>
          <p:nvPr>
            <p:ph type="title"/>
          </p:nvPr>
        </p:nvSpPr>
        <p:spPr>
          <a:xfrm>
            <a:off x="839788" y="365125"/>
            <a:ext cx="10517187"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92D4193C-5447-3C0F-12F8-E1A38DB357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3D758B7-8768-D7DD-AF90-3635F68AA29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445B66A7-1EB6-0CE7-8905-189FE5C65E96}"/>
              </a:ext>
            </a:extLst>
          </p:cNvPr>
          <p:cNvSpPr>
            <a:spLocks noGrp="1"/>
          </p:cNvSpPr>
          <p:nvPr>
            <p:ph type="body" sz="quarter" idx="3"/>
          </p:nvPr>
        </p:nvSpPr>
        <p:spPr>
          <a:xfrm>
            <a:off x="6173788" y="1681163"/>
            <a:ext cx="51831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B5A2132-0B70-A344-1E72-5EE8B5749269}"/>
              </a:ext>
            </a:extLst>
          </p:cNvPr>
          <p:cNvSpPr>
            <a:spLocks noGrp="1"/>
          </p:cNvSpPr>
          <p:nvPr>
            <p:ph sz="quarter" idx="4"/>
          </p:nvPr>
        </p:nvSpPr>
        <p:spPr>
          <a:xfrm>
            <a:off x="6173788" y="2505075"/>
            <a:ext cx="51831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18DC9FFF-BF46-F4A2-878E-CFC6DB9CCFF7}"/>
              </a:ext>
            </a:extLst>
          </p:cNvPr>
          <p:cNvSpPr>
            <a:spLocks noGrp="1"/>
          </p:cNvSpPr>
          <p:nvPr>
            <p:ph type="dt" idx="10"/>
          </p:nvPr>
        </p:nvSpPr>
        <p:spPr/>
        <p:txBody>
          <a:bodyPr/>
          <a:lstStyle>
            <a:lvl1pPr>
              <a:defRPr/>
            </a:lvl1pPr>
          </a:lstStyle>
          <a:p>
            <a:endParaRPr lang="es-ES" altLang="es-ES"/>
          </a:p>
        </p:txBody>
      </p:sp>
      <p:sp>
        <p:nvSpPr>
          <p:cNvPr id="8" name="Marcador de pie de página 7">
            <a:extLst>
              <a:ext uri="{FF2B5EF4-FFF2-40B4-BE49-F238E27FC236}">
                <a16:creationId xmlns:a16="http://schemas.microsoft.com/office/drawing/2014/main" id="{A7C5EAA2-0C0F-7A9B-0B47-C909BC2F031A}"/>
              </a:ext>
            </a:extLst>
          </p:cNvPr>
          <p:cNvSpPr>
            <a:spLocks noGrp="1"/>
          </p:cNvSpPr>
          <p:nvPr>
            <p:ph type="ftr" idx="11"/>
          </p:nvPr>
        </p:nvSpPr>
        <p:spPr/>
        <p:txBody>
          <a:bodyPr/>
          <a:lstStyle>
            <a:lvl1pPr>
              <a:defRPr/>
            </a:lvl1pPr>
          </a:lstStyle>
          <a:p>
            <a:endParaRPr lang="es-ES" altLang="es-ES"/>
          </a:p>
        </p:txBody>
      </p:sp>
      <p:sp>
        <p:nvSpPr>
          <p:cNvPr id="9" name="Marcador de número de diapositiva 8">
            <a:extLst>
              <a:ext uri="{FF2B5EF4-FFF2-40B4-BE49-F238E27FC236}">
                <a16:creationId xmlns:a16="http://schemas.microsoft.com/office/drawing/2014/main" id="{D01AEBA1-D994-1580-F974-520CBAB292CA}"/>
              </a:ext>
            </a:extLst>
          </p:cNvPr>
          <p:cNvSpPr>
            <a:spLocks noGrp="1"/>
          </p:cNvSpPr>
          <p:nvPr>
            <p:ph type="sldNum" idx="12"/>
          </p:nvPr>
        </p:nvSpPr>
        <p:spPr/>
        <p:txBody>
          <a:bodyPr/>
          <a:lstStyle>
            <a:lvl1pPr>
              <a:defRPr/>
            </a:lvl1pPr>
          </a:lstStyle>
          <a:p>
            <a:fld id="{72B28D21-8842-41DE-819A-B22CF76EEEF7}" type="slidenum">
              <a:rPr lang="es-ES" altLang="es-ES"/>
              <a:pPr/>
              <a:t>‹Nº›</a:t>
            </a:fld>
            <a:endParaRPr lang="es-ES" altLang="es-ES"/>
          </a:p>
        </p:txBody>
      </p:sp>
    </p:spTree>
    <p:extLst>
      <p:ext uri="{BB962C8B-B14F-4D97-AF65-F5344CB8AC3E}">
        <p14:creationId xmlns:p14="http://schemas.microsoft.com/office/powerpoint/2010/main" val="349498052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A272D8-839E-09F5-C592-7533079C7E5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7339F86-24F5-E93A-8ED5-C6AE7D7F664F}"/>
              </a:ext>
            </a:extLst>
          </p:cNvPr>
          <p:cNvSpPr>
            <a:spLocks noGrp="1"/>
          </p:cNvSpPr>
          <p:nvPr>
            <p:ph sz="half" idx="1"/>
          </p:nvPr>
        </p:nvSpPr>
        <p:spPr>
          <a:xfrm>
            <a:off x="609600" y="1604963"/>
            <a:ext cx="5408613"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8E16CCEE-C99E-9A33-2620-C78C10F87ED7}"/>
              </a:ext>
            </a:extLst>
          </p:cNvPr>
          <p:cNvSpPr>
            <a:spLocks noGrp="1"/>
          </p:cNvSpPr>
          <p:nvPr>
            <p:ph sz="half" idx="2"/>
          </p:nvPr>
        </p:nvSpPr>
        <p:spPr>
          <a:xfrm>
            <a:off x="6170613" y="1604963"/>
            <a:ext cx="5408612"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5829377B-E8AD-5A06-B581-894707A684CC}"/>
              </a:ext>
            </a:extLst>
          </p:cNvPr>
          <p:cNvSpPr>
            <a:spLocks noGrp="1"/>
          </p:cNvSpPr>
          <p:nvPr>
            <p:ph type="dt" idx="10"/>
          </p:nvPr>
        </p:nvSpPr>
        <p:spPr/>
        <p:txBody>
          <a:bodyPr/>
          <a:lstStyle>
            <a:lvl1pPr>
              <a:defRPr/>
            </a:lvl1pPr>
          </a:lstStyle>
          <a:p>
            <a:endParaRPr lang="es-ES" altLang="es-ES"/>
          </a:p>
        </p:txBody>
      </p:sp>
      <p:sp>
        <p:nvSpPr>
          <p:cNvPr id="6" name="Marcador de pie de página 5">
            <a:extLst>
              <a:ext uri="{FF2B5EF4-FFF2-40B4-BE49-F238E27FC236}">
                <a16:creationId xmlns:a16="http://schemas.microsoft.com/office/drawing/2014/main" id="{A5ADC19B-C23A-1939-0A14-FA1F99756263}"/>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BDF7CBBC-EEE2-88E9-A79D-38B9179CAB2B}"/>
              </a:ext>
            </a:extLst>
          </p:cNvPr>
          <p:cNvSpPr>
            <a:spLocks noGrp="1"/>
          </p:cNvSpPr>
          <p:nvPr>
            <p:ph type="sldNum" idx="12"/>
          </p:nvPr>
        </p:nvSpPr>
        <p:spPr/>
        <p:txBody>
          <a:bodyPr/>
          <a:lstStyle>
            <a:lvl1pPr>
              <a:defRPr/>
            </a:lvl1pPr>
          </a:lstStyle>
          <a:p>
            <a:fld id="{47C3E387-36DB-4E37-BD46-7FF7F97F22B0}" type="slidenum">
              <a:rPr lang="es-ES" altLang="es-ES"/>
              <a:pPr/>
              <a:t>‹Nº›</a:t>
            </a:fld>
            <a:endParaRPr lang="es-ES" altLang="es-ES"/>
          </a:p>
        </p:txBody>
      </p:sp>
    </p:spTree>
    <p:extLst>
      <p:ext uri="{BB962C8B-B14F-4D97-AF65-F5344CB8AC3E}">
        <p14:creationId xmlns:p14="http://schemas.microsoft.com/office/powerpoint/2010/main" val="283079971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A2BE26-4AC4-C9DB-9B23-5E8BAA48378E}"/>
              </a:ext>
            </a:extLst>
          </p:cNvPr>
          <p:cNvSpPr>
            <a:spLocks noGrp="1"/>
          </p:cNvSpPr>
          <p:nvPr>
            <p:ph type="title"/>
          </p:nvPr>
        </p:nvSpPr>
        <p:spPr>
          <a:xfrm>
            <a:off x="839788" y="365125"/>
            <a:ext cx="10517187"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0EA8CC2-93D2-0F69-A265-38046310C1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EA12701-F7BA-DDFE-B2D0-EF01E1B3A13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1E8479C0-6005-19BF-BCEF-E594A0DD9563}"/>
              </a:ext>
            </a:extLst>
          </p:cNvPr>
          <p:cNvSpPr>
            <a:spLocks noGrp="1"/>
          </p:cNvSpPr>
          <p:nvPr>
            <p:ph type="body" sz="quarter" idx="3"/>
          </p:nvPr>
        </p:nvSpPr>
        <p:spPr>
          <a:xfrm>
            <a:off x="6173788" y="1681163"/>
            <a:ext cx="51831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CC5D786-175E-C7F0-6EB5-269B297F18A9}"/>
              </a:ext>
            </a:extLst>
          </p:cNvPr>
          <p:cNvSpPr>
            <a:spLocks noGrp="1"/>
          </p:cNvSpPr>
          <p:nvPr>
            <p:ph sz="quarter" idx="4"/>
          </p:nvPr>
        </p:nvSpPr>
        <p:spPr>
          <a:xfrm>
            <a:off x="6173788" y="2505075"/>
            <a:ext cx="51831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90515E37-4179-DC18-F537-B6421DDACEA7}"/>
              </a:ext>
            </a:extLst>
          </p:cNvPr>
          <p:cNvSpPr>
            <a:spLocks noGrp="1"/>
          </p:cNvSpPr>
          <p:nvPr>
            <p:ph type="dt" idx="10"/>
          </p:nvPr>
        </p:nvSpPr>
        <p:spPr/>
        <p:txBody>
          <a:bodyPr/>
          <a:lstStyle>
            <a:lvl1pPr>
              <a:defRPr/>
            </a:lvl1pPr>
          </a:lstStyle>
          <a:p>
            <a:endParaRPr lang="es-ES" altLang="es-ES"/>
          </a:p>
        </p:txBody>
      </p:sp>
      <p:sp>
        <p:nvSpPr>
          <p:cNvPr id="8" name="Marcador de pie de página 7">
            <a:extLst>
              <a:ext uri="{FF2B5EF4-FFF2-40B4-BE49-F238E27FC236}">
                <a16:creationId xmlns:a16="http://schemas.microsoft.com/office/drawing/2014/main" id="{EE7AE7B7-FB9D-5B42-BF8F-3AFE29C764F2}"/>
              </a:ext>
            </a:extLst>
          </p:cNvPr>
          <p:cNvSpPr>
            <a:spLocks noGrp="1"/>
          </p:cNvSpPr>
          <p:nvPr>
            <p:ph type="ftr" idx="11"/>
          </p:nvPr>
        </p:nvSpPr>
        <p:spPr/>
        <p:txBody>
          <a:bodyPr/>
          <a:lstStyle>
            <a:lvl1pPr>
              <a:defRPr/>
            </a:lvl1pPr>
          </a:lstStyle>
          <a:p>
            <a:endParaRPr lang="es-ES" altLang="es-ES"/>
          </a:p>
        </p:txBody>
      </p:sp>
      <p:sp>
        <p:nvSpPr>
          <p:cNvPr id="9" name="Marcador de número de diapositiva 8">
            <a:extLst>
              <a:ext uri="{FF2B5EF4-FFF2-40B4-BE49-F238E27FC236}">
                <a16:creationId xmlns:a16="http://schemas.microsoft.com/office/drawing/2014/main" id="{012280A7-9CAB-13CC-3E63-14B5CAA7727F}"/>
              </a:ext>
            </a:extLst>
          </p:cNvPr>
          <p:cNvSpPr>
            <a:spLocks noGrp="1"/>
          </p:cNvSpPr>
          <p:nvPr>
            <p:ph type="sldNum" idx="12"/>
          </p:nvPr>
        </p:nvSpPr>
        <p:spPr/>
        <p:txBody>
          <a:bodyPr/>
          <a:lstStyle>
            <a:lvl1pPr>
              <a:defRPr/>
            </a:lvl1pPr>
          </a:lstStyle>
          <a:p>
            <a:fld id="{85A5D5FF-7903-45DB-A945-92DA04A77430}" type="slidenum">
              <a:rPr lang="es-ES" altLang="es-ES"/>
              <a:pPr/>
              <a:t>‹Nº›</a:t>
            </a:fld>
            <a:endParaRPr lang="es-ES" altLang="es-ES"/>
          </a:p>
        </p:txBody>
      </p:sp>
    </p:spTree>
    <p:extLst>
      <p:ext uri="{BB962C8B-B14F-4D97-AF65-F5344CB8AC3E}">
        <p14:creationId xmlns:p14="http://schemas.microsoft.com/office/powerpoint/2010/main" val="100868341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FC07DC-9DC9-5532-3B9D-98D20A595081}"/>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B439A5D-8B84-6941-E016-90A100829B42}"/>
              </a:ext>
            </a:extLst>
          </p:cNvPr>
          <p:cNvSpPr>
            <a:spLocks noGrp="1"/>
          </p:cNvSpPr>
          <p:nvPr>
            <p:ph type="dt" idx="10"/>
          </p:nvPr>
        </p:nvSpPr>
        <p:spPr/>
        <p:txBody>
          <a:bodyPr/>
          <a:lstStyle>
            <a:lvl1pPr>
              <a:defRPr/>
            </a:lvl1pPr>
          </a:lstStyle>
          <a:p>
            <a:endParaRPr lang="es-ES" altLang="es-ES"/>
          </a:p>
        </p:txBody>
      </p:sp>
      <p:sp>
        <p:nvSpPr>
          <p:cNvPr id="4" name="Marcador de pie de página 3">
            <a:extLst>
              <a:ext uri="{FF2B5EF4-FFF2-40B4-BE49-F238E27FC236}">
                <a16:creationId xmlns:a16="http://schemas.microsoft.com/office/drawing/2014/main" id="{B42855A8-B198-8220-CE4E-C61DD2948A79}"/>
              </a:ext>
            </a:extLst>
          </p:cNvPr>
          <p:cNvSpPr>
            <a:spLocks noGrp="1"/>
          </p:cNvSpPr>
          <p:nvPr>
            <p:ph type="ftr" idx="11"/>
          </p:nvPr>
        </p:nvSpPr>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622A180A-0302-E7F5-253C-678CBD54CE4A}"/>
              </a:ext>
            </a:extLst>
          </p:cNvPr>
          <p:cNvSpPr>
            <a:spLocks noGrp="1"/>
          </p:cNvSpPr>
          <p:nvPr>
            <p:ph type="sldNum" idx="12"/>
          </p:nvPr>
        </p:nvSpPr>
        <p:spPr/>
        <p:txBody>
          <a:bodyPr/>
          <a:lstStyle>
            <a:lvl1pPr>
              <a:defRPr/>
            </a:lvl1pPr>
          </a:lstStyle>
          <a:p>
            <a:fld id="{8483F79E-586E-4ACF-93FE-7CB32485FA19}" type="slidenum">
              <a:rPr lang="es-ES" altLang="es-ES"/>
              <a:pPr/>
              <a:t>‹Nº›</a:t>
            </a:fld>
            <a:endParaRPr lang="es-ES" altLang="es-ES"/>
          </a:p>
        </p:txBody>
      </p:sp>
    </p:spTree>
    <p:extLst>
      <p:ext uri="{BB962C8B-B14F-4D97-AF65-F5344CB8AC3E}">
        <p14:creationId xmlns:p14="http://schemas.microsoft.com/office/powerpoint/2010/main" val="217001606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10711EE-8DDE-2220-7B29-98BF00E46D53}"/>
              </a:ext>
            </a:extLst>
          </p:cNvPr>
          <p:cNvSpPr>
            <a:spLocks noGrp="1"/>
          </p:cNvSpPr>
          <p:nvPr>
            <p:ph type="dt" idx="10"/>
          </p:nvPr>
        </p:nvSpPr>
        <p:spPr/>
        <p:txBody>
          <a:bodyPr/>
          <a:lstStyle>
            <a:lvl1pPr>
              <a:defRPr/>
            </a:lvl1pPr>
          </a:lstStyle>
          <a:p>
            <a:endParaRPr lang="es-ES" altLang="es-ES"/>
          </a:p>
        </p:txBody>
      </p:sp>
      <p:sp>
        <p:nvSpPr>
          <p:cNvPr id="3" name="Marcador de pie de página 2">
            <a:extLst>
              <a:ext uri="{FF2B5EF4-FFF2-40B4-BE49-F238E27FC236}">
                <a16:creationId xmlns:a16="http://schemas.microsoft.com/office/drawing/2014/main" id="{F9CBCC10-9433-B1FD-33F5-48892914BC48}"/>
              </a:ext>
            </a:extLst>
          </p:cNvPr>
          <p:cNvSpPr>
            <a:spLocks noGrp="1"/>
          </p:cNvSpPr>
          <p:nvPr>
            <p:ph type="ftr" idx="11"/>
          </p:nvPr>
        </p:nvSpPr>
        <p:spPr/>
        <p:txBody>
          <a:bodyPr/>
          <a:lstStyle>
            <a:lvl1pPr>
              <a:defRPr/>
            </a:lvl1pPr>
          </a:lstStyle>
          <a:p>
            <a:endParaRPr lang="es-ES" altLang="es-ES"/>
          </a:p>
        </p:txBody>
      </p:sp>
      <p:sp>
        <p:nvSpPr>
          <p:cNvPr id="4" name="Marcador de número de diapositiva 3">
            <a:extLst>
              <a:ext uri="{FF2B5EF4-FFF2-40B4-BE49-F238E27FC236}">
                <a16:creationId xmlns:a16="http://schemas.microsoft.com/office/drawing/2014/main" id="{C7402869-87ED-DD9F-3E2D-A39B252DF5F5}"/>
              </a:ext>
            </a:extLst>
          </p:cNvPr>
          <p:cNvSpPr>
            <a:spLocks noGrp="1"/>
          </p:cNvSpPr>
          <p:nvPr>
            <p:ph type="sldNum" idx="12"/>
          </p:nvPr>
        </p:nvSpPr>
        <p:spPr/>
        <p:txBody>
          <a:bodyPr/>
          <a:lstStyle>
            <a:lvl1pPr>
              <a:defRPr/>
            </a:lvl1pPr>
          </a:lstStyle>
          <a:p>
            <a:fld id="{CF7DD709-261D-454D-8CA9-38DD8727DCC5}" type="slidenum">
              <a:rPr lang="es-ES" altLang="es-ES"/>
              <a:pPr/>
              <a:t>‹Nº›</a:t>
            </a:fld>
            <a:endParaRPr lang="es-ES" altLang="es-ES"/>
          </a:p>
        </p:txBody>
      </p:sp>
    </p:spTree>
    <p:extLst>
      <p:ext uri="{BB962C8B-B14F-4D97-AF65-F5344CB8AC3E}">
        <p14:creationId xmlns:p14="http://schemas.microsoft.com/office/powerpoint/2010/main" val="259250840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FD79BA-451B-E362-F917-E5271D3EB8D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0ABA840-21D6-672D-E54E-B07FDBE23081}"/>
              </a:ext>
            </a:extLst>
          </p:cNvPr>
          <p:cNvSpPr>
            <a:spLocks noGrp="1"/>
          </p:cNvSpPr>
          <p:nvPr>
            <p:ph idx="1"/>
          </p:nvPr>
        </p:nvSpPr>
        <p:spPr>
          <a:xfrm>
            <a:off x="5183188" y="987425"/>
            <a:ext cx="617378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F4F1D75C-5215-4430-440C-D0B782B19F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30A99EF-2F32-545A-6559-6373496D9410}"/>
              </a:ext>
            </a:extLst>
          </p:cNvPr>
          <p:cNvSpPr>
            <a:spLocks noGrp="1"/>
          </p:cNvSpPr>
          <p:nvPr>
            <p:ph type="dt" idx="10"/>
          </p:nvPr>
        </p:nvSpPr>
        <p:spPr/>
        <p:txBody>
          <a:bodyPr/>
          <a:lstStyle>
            <a:lvl1pPr>
              <a:defRPr/>
            </a:lvl1pPr>
          </a:lstStyle>
          <a:p>
            <a:endParaRPr lang="es-ES" altLang="es-ES"/>
          </a:p>
        </p:txBody>
      </p:sp>
      <p:sp>
        <p:nvSpPr>
          <p:cNvPr id="6" name="Marcador de pie de página 5">
            <a:extLst>
              <a:ext uri="{FF2B5EF4-FFF2-40B4-BE49-F238E27FC236}">
                <a16:creationId xmlns:a16="http://schemas.microsoft.com/office/drawing/2014/main" id="{9933BB1C-8E2D-7A8A-AB0E-134CEEC8CD25}"/>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C7D7782B-3531-9543-03C9-81C5EA16CC6F}"/>
              </a:ext>
            </a:extLst>
          </p:cNvPr>
          <p:cNvSpPr>
            <a:spLocks noGrp="1"/>
          </p:cNvSpPr>
          <p:nvPr>
            <p:ph type="sldNum" idx="12"/>
          </p:nvPr>
        </p:nvSpPr>
        <p:spPr/>
        <p:txBody>
          <a:bodyPr/>
          <a:lstStyle>
            <a:lvl1pPr>
              <a:defRPr/>
            </a:lvl1pPr>
          </a:lstStyle>
          <a:p>
            <a:fld id="{83E387DC-3CE1-4248-BB29-D1437F616C26}" type="slidenum">
              <a:rPr lang="es-ES" altLang="es-ES"/>
              <a:pPr/>
              <a:t>‹Nº›</a:t>
            </a:fld>
            <a:endParaRPr lang="es-ES" altLang="es-ES"/>
          </a:p>
        </p:txBody>
      </p:sp>
    </p:spTree>
    <p:extLst>
      <p:ext uri="{BB962C8B-B14F-4D97-AF65-F5344CB8AC3E}">
        <p14:creationId xmlns:p14="http://schemas.microsoft.com/office/powerpoint/2010/main" val="10086555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7203C4-DDBE-8D78-AA75-AE845CDD5F4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FCB166D1-0432-327D-7E44-CD393AAFDFA3}"/>
              </a:ext>
            </a:extLst>
          </p:cNvPr>
          <p:cNvSpPr>
            <a:spLocks noGrp="1"/>
          </p:cNvSpPr>
          <p:nvPr>
            <p:ph type="pic" idx="1"/>
          </p:nvPr>
        </p:nvSpPr>
        <p:spPr>
          <a:xfrm>
            <a:off x="5183188" y="987425"/>
            <a:ext cx="617378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2DBB2250-584E-A1C8-0AD6-446128D613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65E8805-95BE-F83F-6D10-E2388E157CAC}"/>
              </a:ext>
            </a:extLst>
          </p:cNvPr>
          <p:cNvSpPr>
            <a:spLocks noGrp="1"/>
          </p:cNvSpPr>
          <p:nvPr>
            <p:ph type="dt" idx="10"/>
          </p:nvPr>
        </p:nvSpPr>
        <p:spPr/>
        <p:txBody>
          <a:bodyPr/>
          <a:lstStyle>
            <a:lvl1pPr>
              <a:defRPr/>
            </a:lvl1pPr>
          </a:lstStyle>
          <a:p>
            <a:endParaRPr lang="es-ES" altLang="es-ES"/>
          </a:p>
        </p:txBody>
      </p:sp>
      <p:sp>
        <p:nvSpPr>
          <p:cNvPr id="6" name="Marcador de pie de página 5">
            <a:extLst>
              <a:ext uri="{FF2B5EF4-FFF2-40B4-BE49-F238E27FC236}">
                <a16:creationId xmlns:a16="http://schemas.microsoft.com/office/drawing/2014/main" id="{DE4C3754-2A9E-5BC9-1F3B-CAF649EB37EF}"/>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BD316BA6-7F07-4AD4-7765-C2589E5D1849}"/>
              </a:ext>
            </a:extLst>
          </p:cNvPr>
          <p:cNvSpPr>
            <a:spLocks noGrp="1"/>
          </p:cNvSpPr>
          <p:nvPr>
            <p:ph type="sldNum" idx="12"/>
          </p:nvPr>
        </p:nvSpPr>
        <p:spPr/>
        <p:txBody>
          <a:bodyPr/>
          <a:lstStyle>
            <a:lvl1pPr>
              <a:defRPr/>
            </a:lvl1pPr>
          </a:lstStyle>
          <a:p>
            <a:fld id="{772C9522-7E35-4D76-AE76-79D7A31E065B}" type="slidenum">
              <a:rPr lang="es-ES" altLang="es-ES"/>
              <a:pPr/>
              <a:t>‹Nº›</a:t>
            </a:fld>
            <a:endParaRPr lang="es-ES" altLang="es-ES"/>
          </a:p>
        </p:txBody>
      </p:sp>
    </p:spTree>
    <p:extLst>
      <p:ext uri="{BB962C8B-B14F-4D97-AF65-F5344CB8AC3E}">
        <p14:creationId xmlns:p14="http://schemas.microsoft.com/office/powerpoint/2010/main" val="7415788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3337B9-EFD8-A933-F1C4-E5C198FBC677}"/>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FF614081-E37B-CFC1-FBD3-9BE7DD501DF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8BB2DF9-CB02-E00F-2C1B-6858C8199498}"/>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47F9F705-7540-C3CA-2933-FB3A366BFB52}"/>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1B638918-57D0-33EE-1A07-0D76ADFBCDD2}"/>
              </a:ext>
            </a:extLst>
          </p:cNvPr>
          <p:cNvSpPr>
            <a:spLocks noGrp="1"/>
          </p:cNvSpPr>
          <p:nvPr>
            <p:ph type="sldNum" idx="12"/>
          </p:nvPr>
        </p:nvSpPr>
        <p:spPr/>
        <p:txBody>
          <a:bodyPr/>
          <a:lstStyle>
            <a:lvl1pPr>
              <a:defRPr/>
            </a:lvl1pPr>
          </a:lstStyle>
          <a:p>
            <a:fld id="{283F0C6D-18F1-4D07-A83B-AFED00A76EAB}" type="slidenum">
              <a:rPr lang="es-ES" altLang="es-ES"/>
              <a:pPr/>
              <a:t>‹Nº›</a:t>
            </a:fld>
            <a:endParaRPr lang="es-ES" altLang="es-ES"/>
          </a:p>
        </p:txBody>
      </p:sp>
    </p:spTree>
    <p:extLst>
      <p:ext uri="{BB962C8B-B14F-4D97-AF65-F5344CB8AC3E}">
        <p14:creationId xmlns:p14="http://schemas.microsoft.com/office/powerpoint/2010/main" val="16718983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1BE6686-DCB4-D7DB-F106-C34CD322A2E4}"/>
              </a:ext>
            </a:extLst>
          </p:cNvPr>
          <p:cNvSpPr>
            <a:spLocks noGrp="1"/>
          </p:cNvSpPr>
          <p:nvPr>
            <p:ph type="title" orient="vert"/>
          </p:nvPr>
        </p:nvSpPr>
        <p:spPr>
          <a:xfrm>
            <a:off x="8837613" y="273050"/>
            <a:ext cx="2741612" cy="5305425"/>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0F89F8B-4B6B-C7D8-5FDC-71FD883D77F7}"/>
              </a:ext>
            </a:extLst>
          </p:cNvPr>
          <p:cNvSpPr>
            <a:spLocks noGrp="1"/>
          </p:cNvSpPr>
          <p:nvPr>
            <p:ph type="body" orient="vert" idx="1"/>
          </p:nvPr>
        </p:nvSpPr>
        <p:spPr>
          <a:xfrm>
            <a:off x="609600" y="273050"/>
            <a:ext cx="8075613" cy="530542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35DA65D-2638-504A-4704-3894E8B7B24E}"/>
              </a:ext>
            </a:extLst>
          </p:cNvPr>
          <p:cNvSpPr>
            <a:spLocks noGrp="1"/>
          </p:cNvSpPr>
          <p:nvPr>
            <p:ph type="dt" idx="10"/>
          </p:nvPr>
        </p:nvSpPr>
        <p:spPr/>
        <p:txBody>
          <a:bodyPr/>
          <a:lstStyle>
            <a:lvl1pPr>
              <a:defRPr/>
            </a:lvl1pPr>
          </a:lstStyle>
          <a:p>
            <a:endParaRPr lang="es-ES" altLang="es-ES"/>
          </a:p>
        </p:txBody>
      </p:sp>
      <p:sp>
        <p:nvSpPr>
          <p:cNvPr id="5" name="Marcador de pie de página 4">
            <a:extLst>
              <a:ext uri="{FF2B5EF4-FFF2-40B4-BE49-F238E27FC236}">
                <a16:creationId xmlns:a16="http://schemas.microsoft.com/office/drawing/2014/main" id="{A41EFDEE-1523-D115-E4D9-7FFAE0E48B6B}"/>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86A65940-505E-E145-DDFC-6C3C109B487A}"/>
              </a:ext>
            </a:extLst>
          </p:cNvPr>
          <p:cNvSpPr>
            <a:spLocks noGrp="1"/>
          </p:cNvSpPr>
          <p:nvPr>
            <p:ph type="sldNum" idx="12"/>
          </p:nvPr>
        </p:nvSpPr>
        <p:spPr/>
        <p:txBody>
          <a:bodyPr/>
          <a:lstStyle>
            <a:lvl1pPr>
              <a:defRPr/>
            </a:lvl1pPr>
          </a:lstStyle>
          <a:p>
            <a:fld id="{60B05E43-ED09-4EA5-9911-3C24B7B5051A}" type="slidenum">
              <a:rPr lang="es-ES" altLang="es-ES"/>
              <a:pPr/>
              <a:t>‹Nº›</a:t>
            </a:fld>
            <a:endParaRPr lang="es-ES" altLang="es-ES"/>
          </a:p>
        </p:txBody>
      </p:sp>
    </p:spTree>
    <p:extLst>
      <p:ext uri="{BB962C8B-B14F-4D97-AF65-F5344CB8AC3E}">
        <p14:creationId xmlns:p14="http://schemas.microsoft.com/office/powerpoint/2010/main" val="21856893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055490-C6FD-87BC-90EF-B6C6A2D66274}"/>
              </a:ext>
            </a:extLst>
          </p:cNvPr>
          <p:cNvSpPr>
            <a:spLocks noGrp="1"/>
          </p:cNvSpPr>
          <p:nvPr>
            <p:ph type="ctrTitle"/>
          </p:nvPr>
        </p:nvSpPr>
        <p:spPr>
          <a:xfrm>
            <a:off x="1524000" y="1122363"/>
            <a:ext cx="9145588" cy="2387600"/>
          </a:xfrm>
        </p:spPr>
        <p:txBody>
          <a:bodyPr/>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CF289E2A-D651-DC76-837D-A2552AEA3443}"/>
              </a:ext>
            </a:extLst>
          </p:cNvPr>
          <p:cNvSpPr>
            <a:spLocks noGrp="1"/>
          </p:cNvSpPr>
          <p:nvPr>
            <p:ph type="subTitle" idx="1"/>
          </p:nvPr>
        </p:nvSpPr>
        <p:spPr>
          <a:xfrm>
            <a:off x="1524000" y="3602038"/>
            <a:ext cx="91455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623FC75-DED4-6A29-0FDE-A04B5904ECD8}"/>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0F788FAF-BFE3-DA1E-8F15-1A869FD11FB3}"/>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BEBFD231-89B8-6644-6FA8-0EFEAEB05E11}"/>
              </a:ext>
            </a:extLst>
          </p:cNvPr>
          <p:cNvSpPr>
            <a:spLocks noGrp="1"/>
          </p:cNvSpPr>
          <p:nvPr>
            <p:ph type="sldNum" idx="12"/>
          </p:nvPr>
        </p:nvSpPr>
        <p:spPr/>
        <p:txBody>
          <a:bodyPr/>
          <a:lstStyle>
            <a:lvl1pPr>
              <a:defRPr/>
            </a:lvl1pPr>
          </a:lstStyle>
          <a:p>
            <a:fld id="{A2A6C087-D589-4B78-AA36-F06C22B27FBA}" type="slidenum">
              <a:rPr lang="en-US" altLang="es-ES"/>
              <a:pPr/>
              <a:t>‹Nº›</a:t>
            </a:fld>
            <a:endParaRPr lang="en-US" altLang="es-ES"/>
          </a:p>
        </p:txBody>
      </p:sp>
    </p:spTree>
    <p:extLst>
      <p:ext uri="{BB962C8B-B14F-4D97-AF65-F5344CB8AC3E}">
        <p14:creationId xmlns:p14="http://schemas.microsoft.com/office/powerpoint/2010/main" val="42385586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BB6182-2DBE-8D94-3B60-CA737F70993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B4385B8-F993-30A1-C258-50A2CB786A5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04A764A-E349-7866-1417-B9363AD7B9AE}"/>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5DD14944-8000-796B-4342-968959566C39}"/>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423EDFA1-5039-5AFF-6E33-942CCCDDFA43}"/>
              </a:ext>
            </a:extLst>
          </p:cNvPr>
          <p:cNvSpPr>
            <a:spLocks noGrp="1"/>
          </p:cNvSpPr>
          <p:nvPr>
            <p:ph type="sldNum" idx="12"/>
          </p:nvPr>
        </p:nvSpPr>
        <p:spPr/>
        <p:txBody>
          <a:bodyPr/>
          <a:lstStyle>
            <a:lvl1pPr>
              <a:defRPr/>
            </a:lvl1pPr>
          </a:lstStyle>
          <a:p>
            <a:fld id="{F790D36D-A31F-4879-9D8D-6C2CC7C3C2C3}" type="slidenum">
              <a:rPr lang="en-US" altLang="es-ES"/>
              <a:pPr/>
              <a:t>‹Nº›</a:t>
            </a:fld>
            <a:endParaRPr lang="en-US" altLang="es-ES"/>
          </a:p>
        </p:txBody>
      </p:sp>
    </p:spTree>
    <p:extLst>
      <p:ext uri="{BB962C8B-B14F-4D97-AF65-F5344CB8AC3E}">
        <p14:creationId xmlns:p14="http://schemas.microsoft.com/office/powerpoint/2010/main" val="560075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C8A1D9-4852-3C21-1D35-A8C136A163E2}"/>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9B13B6F1-A30B-F9A2-7E1B-145AED2F4514}"/>
              </a:ext>
            </a:extLst>
          </p:cNvPr>
          <p:cNvSpPr>
            <a:spLocks noGrp="1"/>
          </p:cNvSpPr>
          <p:nvPr>
            <p:ph type="dt" idx="10"/>
          </p:nvPr>
        </p:nvSpPr>
        <p:spPr/>
        <p:txBody>
          <a:bodyPr/>
          <a:lstStyle>
            <a:lvl1pPr>
              <a:defRPr/>
            </a:lvl1pPr>
          </a:lstStyle>
          <a:p>
            <a:endParaRPr lang="es-ES" altLang="es-ES"/>
          </a:p>
        </p:txBody>
      </p:sp>
      <p:sp>
        <p:nvSpPr>
          <p:cNvPr id="4" name="Marcador de pie de página 3">
            <a:extLst>
              <a:ext uri="{FF2B5EF4-FFF2-40B4-BE49-F238E27FC236}">
                <a16:creationId xmlns:a16="http://schemas.microsoft.com/office/drawing/2014/main" id="{2ABB4BE3-398B-6844-DFD4-31DDB0489C6B}"/>
              </a:ext>
            </a:extLst>
          </p:cNvPr>
          <p:cNvSpPr>
            <a:spLocks noGrp="1"/>
          </p:cNvSpPr>
          <p:nvPr>
            <p:ph type="ftr" idx="11"/>
          </p:nvPr>
        </p:nvSpPr>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8E0F79A6-52CA-2553-5E45-3D58CC221BC0}"/>
              </a:ext>
            </a:extLst>
          </p:cNvPr>
          <p:cNvSpPr>
            <a:spLocks noGrp="1"/>
          </p:cNvSpPr>
          <p:nvPr>
            <p:ph type="sldNum" idx="12"/>
          </p:nvPr>
        </p:nvSpPr>
        <p:spPr/>
        <p:txBody>
          <a:bodyPr/>
          <a:lstStyle>
            <a:lvl1pPr>
              <a:defRPr/>
            </a:lvl1pPr>
          </a:lstStyle>
          <a:p>
            <a:fld id="{AE663A86-5423-47D5-B4CA-CBD7EC523B42}" type="slidenum">
              <a:rPr lang="es-ES" altLang="es-ES"/>
              <a:pPr/>
              <a:t>‹Nº›</a:t>
            </a:fld>
            <a:endParaRPr lang="es-ES" altLang="es-ES"/>
          </a:p>
        </p:txBody>
      </p:sp>
    </p:spTree>
    <p:extLst>
      <p:ext uri="{BB962C8B-B14F-4D97-AF65-F5344CB8AC3E}">
        <p14:creationId xmlns:p14="http://schemas.microsoft.com/office/powerpoint/2010/main" val="379917860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ADD0D7-9654-23A7-7701-0CB8F0D9D465}"/>
              </a:ext>
            </a:extLst>
          </p:cNvPr>
          <p:cNvSpPr>
            <a:spLocks noGrp="1"/>
          </p:cNvSpPr>
          <p:nvPr>
            <p:ph type="title"/>
          </p:nvPr>
        </p:nvSpPr>
        <p:spPr>
          <a:xfrm>
            <a:off x="831850" y="1709738"/>
            <a:ext cx="10517188" cy="2852737"/>
          </a:xfrm>
        </p:spPr>
        <p:txBody>
          <a:bodyPr/>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0E0133F4-494B-9D96-FEAE-495818B563E1}"/>
              </a:ext>
            </a:extLst>
          </p:cNvPr>
          <p:cNvSpPr>
            <a:spLocks noGrp="1"/>
          </p:cNvSpPr>
          <p:nvPr>
            <p:ph type="body" idx="1"/>
          </p:nvPr>
        </p:nvSpPr>
        <p:spPr>
          <a:xfrm>
            <a:off x="831850" y="4589463"/>
            <a:ext cx="1051718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28CE47A-DDB6-2349-7790-0B3D71D5F8A3}"/>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3EA654E6-DCFA-8AE3-D317-FA3A3B673A9A}"/>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31FF3234-5511-9B29-F1FA-8F60BC988450}"/>
              </a:ext>
            </a:extLst>
          </p:cNvPr>
          <p:cNvSpPr>
            <a:spLocks noGrp="1"/>
          </p:cNvSpPr>
          <p:nvPr>
            <p:ph type="sldNum" idx="12"/>
          </p:nvPr>
        </p:nvSpPr>
        <p:spPr/>
        <p:txBody>
          <a:bodyPr/>
          <a:lstStyle>
            <a:lvl1pPr>
              <a:defRPr/>
            </a:lvl1pPr>
          </a:lstStyle>
          <a:p>
            <a:fld id="{3BD7217E-09A5-4AB6-8C63-E65959DF5238}" type="slidenum">
              <a:rPr lang="en-US" altLang="es-ES"/>
              <a:pPr/>
              <a:t>‹Nº›</a:t>
            </a:fld>
            <a:endParaRPr lang="en-US" altLang="es-ES"/>
          </a:p>
        </p:txBody>
      </p:sp>
    </p:spTree>
    <p:extLst>
      <p:ext uri="{BB962C8B-B14F-4D97-AF65-F5344CB8AC3E}">
        <p14:creationId xmlns:p14="http://schemas.microsoft.com/office/powerpoint/2010/main" val="403904988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9A7359-DFA3-3452-7601-C1872C61869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8D5F8DB-937F-8D62-4753-FB7D9936DF3B}"/>
              </a:ext>
            </a:extLst>
          </p:cNvPr>
          <p:cNvSpPr>
            <a:spLocks noGrp="1"/>
          </p:cNvSpPr>
          <p:nvPr>
            <p:ph sz="half" idx="1"/>
          </p:nvPr>
        </p:nvSpPr>
        <p:spPr>
          <a:xfrm>
            <a:off x="609600" y="1604963"/>
            <a:ext cx="5408613"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796C26FA-CFE4-36FC-322C-2A7BCED5EAC4}"/>
              </a:ext>
            </a:extLst>
          </p:cNvPr>
          <p:cNvSpPr>
            <a:spLocks noGrp="1"/>
          </p:cNvSpPr>
          <p:nvPr>
            <p:ph sz="half" idx="2"/>
          </p:nvPr>
        </p:nvSpPr>
        <p:spPr>
          <a:xfrm>
            <a:off x="6170613" y="1604963"/>
            <a:ext cx="5408612"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43B840CC-7C20-1EC8-F230-68C318684ECC}"/>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E3F3626A-69C1-48DA-8186-0EEE35CE9F68}"/>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C2AF159C-0DC7-A6FC-42DE-9E7FD788A161}"/>
              </a:ext>
            </a:extLst>
          </p:cNvPr>
          <p:cNvSpPr>
            <a:spLocks noGrp="1"/>
          </p:cNvSpPr>
          <p:nvPr>
            <p:ph type="sldNum" idx="12"/>
          </p:nvPr>
        </p:nvSpPr>
        <p:spPr/>
        <p:txBody>
          <a:bodyPr/>
          <a:lstStyle>
            <a:lvl1pPr>
              <a:defRPr/>
            </a:lvl1pPr>
          </a:lstStyle>
          <a:p>
            <a:fld id="{957D5394-7EE5-4858-ACC3-BC75691979AE}" type="slidenum">
              <a:rPr lang="en-US" altLang="es-ES"/>
              <a:pPr/>
              <a:t>‹Nº›</a:t>
            </a:fld>
            <a:endParaRPr lang="en-US" altLang="es-ES"/>
          </a:p>
        </p:txBody>
      </p:sp>
    </p:spTree>
    <p:extLst>
      <p:ext uri="{BB962C8B-B14F-4D97-AF65-F5344CB8AC3E}">
        <p14:creationId xmlns:p14="http://schemas.microsoft.com/office/powerpoint/2010/main" val="19151703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723B98-7442-2C62-ED33-9D573713CF1D}"/>
              </a:ext>
            </a:extLst>
          </p:cNvPr>
          <p:cNvSpPr>
            <a:spLocks noGrp="1"/>
          </p:cNvSpPr>
          <p:nvPr>
            <p:ph type="title"/>
          </p:nvPr>
        </p:nvSpPr>
        <p:spPr>
          <a:xfrm>
            <a:off x="839788" y="365125"/>
            <a:ext cx="10517187"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701B9982-AD81-A1E3-126A-7603ADDE02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9A68292-00D8-0A70-2680-22898167100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E1CF1BE0-E1A9-8021-0954-EF54D811D169}"/>
              </a:ext>
            </a:extLst>
          </p:cNvPr>
          <p:cNvSpPr>
            <a:spLocks noGrp="1"/>
          </p:cNvSpPr>
          <p:nvPr>
            <p:ph type="body" sz="quarter" idx="3"/>
          </p:nvPr>
        </p:nvSpPr>
        <p:spPr>
          <a:xfrm>
            <a:off x="6173788" y="1681163"/>
            <a:ext cx="51831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297B03B-CC37-D01E-0352-4D445608F732}"/>
              </a:ext>
            </a:extLst>
          </p:cNvPr>
          <p:cNvSpPr>
            <a:spLocks noGrp="1"/>
          </p:cNvSpPr>
          <p:nvPr>
            <p:ph sz="quarter" idx="4"/>
          </p:nvPr>
        </p:nvSpPr>
        <p:spPr>
          <a:xfrm>
            <a:off x="6173788" y="2505075"/>
            <a:ext cx="51831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9D1EB8BA-15E4-B7C7-8685-2A386FB2B000}"/>
              </a:ext>
            </a:extLst>
          </p:cNvPr>
          <p:cNvSpPr>
            <a:spLocks noGrp="1"/>
          </p:cNvSpPr>
          <p:nvPr>
            <p:ph type="dt" idx="10"/>
          </p:nvPr>
        </p:nvSpPr>
        <p:spPr/>
        <p:txBody>
          <a:bodyPr/>
          <a:lstStyle>
            <a:lvl1pPr>
              <a:defRPr/>
            </a:lvl1pPr>
          </a:lstStyle>
          <a:p>
            <a:endParaRPr lang="en-US" altLang="es-ES"/>
          </a:p>
        </p:txBody>
      </p:sp>
      <p:sp>
        <p:nvSpPr>
          <p:cNvPr id="8" name="Marcador de pie de página 7">
            <a:extLst>
              <a:ext uri="{FF2B5EF4-FFF2-40B4-BE49-F238E27FC236}">
                <a16:creationId xmlns:a16="http://schemas.microsoft.com/office/drawing/2014/main" id="{62BFAFA7-94C9-C7ED-798B-B6AFA25F6FCD}"/>
              </a:ext>
            </a:extLst>
          </p:cNvPr>
          <p:cNvSpPr>
            <a:spLocks noGrp="1"/>
          </p:cNvSpPr>
          <p:nvPr>
            <p:ph type="ftr" idx="11"/>
          </p:nvPr>
        </p:nvSpPr>
        <p:spPr/>
        <p:txBody>
          <a:bodyPr/>
          <a:lstStyle>
            <a:lvl1pPr>
              <a:defRPr/>
            </a:lvl1pPr>
          </a:lstStyle>
          <a:p>
            <a:endParaRPr lang="es-ES" altLang="es-ES"/>
          </a:p>
        </p:txBody>
      </p:sp>
      <p:sp>
        <p:nvSpPr>
          <p:cNvPr id="9" name="Marcador de número de diapositiva 8">
            <a:extLst>
              <a:ext uri="{FF2B5EF4-FFF2-40B4-BE49-F238E27FC236}">
                <a16:creationId xmlns:a16="http://schemas.microsoft.com/office/drawing/2014/main" id="{755D8F35-D4D3-D4A1-9376-5415D6698530}"/>
              </a:ext>
            </a:extLst>
          </p:cNvPr>
          <p:cNvSpPr>
            <a:spLocks noGrp="1"/>
          </p:cNvSpPr>
          <p:nvPr>
            <p:ph type="sldNum" idx="12"/>
          </p:nvPr>
        </p:nvSpPr>
        <p:spPr/>
        <p:txBody>
          <a:bodyPr/>
          <a:lstStyle>
            <a:lvl1pPr>
              <a:defRPr/>
            </a:lvl1pPr>
          </a:lstStyle>
          <a:p>
            <a:fld id="{D6BA89A2-D74E-4A28-BD86-579DB134F1F5}" type="slidenum">
              <a:rPr lang="en-US" altLang="es-ES"/>
              <a:pPr/>
              <a:t>‹Nº›</a:t>
            </a:fld>
            <a:endParaRPr lang="en-US" altLang="es-ES"/>
          </a:p>
        </p:txBody>
      </p:sp>
    </p:spTree>
    <p:extLst>
      <p:ext uri="{BB962C8B-B14F-4D97-AF65-F5344CB8AC3E}">
        <p14:creationId xmlns:p14="http://schemas.microsoft.com/office/powerpoint/2010/main" val="170688698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AA72DA-C77D-BA2D-FBD3-4D08DF03A4C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D524BA70-F8BD-76B9-24F8-E0F0AE7D48EB}"/>
              </a:ext>
            </a:extLst>
          </p:cNvPr>
          <p:cNvSpPr>
            <a:spLocks noGrp="1"/>
          </p:cNvSpPr>
          <p:nvPr>
            <p:ph type="dt" idx="10"/>
          </p:nvPr>
        </p:nvSpPr>
        <p:spPr/>
        <p:txBody>
          <a:bodyPr/>
          <a:lstStyle>
            <a:lvl1pPr>
              <a:defRPr/>
            </a:lvl1pPr>
          </a:lstStyle>
          <a:p>
            <a:endParaRPr lang="en-US" altLang="es-ES"/>
          </a:p>
        </p:txBody>
      </p:sp>
      <p:sp>
        <p:nvSpPr>
          <p:cNvPr id="4" name="Marcador de pie de página 3">
            <a:extLst>
              <a:ext uri="{FF2B5EF4-FFF2-40B4-BE49-F238E27FC236}">
                <a16:creationId xmlns:a16="http://schemas.microsoft.com/office/drawing/2014/main" id="{43656329-5885-82F9-27C2-1952AFE56AF8}"/>
              </a:ext>
            </a:extLst>
          </p:cNvPr>
          <p:cNvSpPr>
            <a:spLocks noGrp="1"/>
          </p:cNvSpPr>
          <p:nvPr>
            <p:ph type="ftr" idx="11"/>
          </p:nvPr>
        </p:nvSpPr>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287ACFBD-BCD7-B847-565D-925EDFD3B4F1}"/>
              </a:ext>
            </a:extLst>
          </p:cNvPr>
          <p:cNvSpPr>
            <a:spLocks noGrp="1"/>
          </p:cNvSpPr>
          <p:nvPr>
            <p:ph type="sldNum" idx="12"/>
          </p:nvPr>
        </p:nvSpPr>
        <p:spPr/>
        <p:txBody>
          <a:bodyPr/>
          <a:lstStyle>
            <a:lvl1pPr>
              <a:defRPr/>
            </a:lvl1pPr>
          </a:lstStyle>
          <a:p>
            <a:fld id="{38A53B44-808C-4AF6-9BB8-3CF986B9EF44}" type="slidenum">
              <a:rPr lang="en-US" altLang="es-ES"/>
              <a:pPr/>
              <a:t>‹Nº›</a:t>
            </a:fld>
            <a:endParaRPr lang="en-US" altLang="es-ES"/>
          </a:p>
        </p:txBody>
      </p:sp>
    </p:spTree>
    <p:extLst>
      <p:ext uri="{BB962C8B-B14F-4D97-AF65-F5344CB8AC3E}">
        <p14:creationId xmlns:p14="http://schemas.microsoft.com/office/powerpoint/2010/main" val="189980214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0DB4469-6E93-F8AB-D49B-F4A53CB428E4}"/>
              </a:ext>
            </a:extLst>
          </p:cNvPr>
          <p:cNvSpPr>
            <a:spLocks noGrp="1"/>
          </p:cNvSpPr>
          <p:nvPr>
            <p:ph type="dt" idx="10"/>
          </p:nvPr>
        </p:nvSpPr>
        <p:spPr/>
        <p:txBody>
          <a:bodyPr/>
          <a:lstStyle>
            <a:lvl1pPr>
              <a:defRPr/>
            </a:lvl1pPr>
          </a:lstStyle>
          <a:p>
            <a:endParaRPr lang="en-US" altLang="es-ES"/>
          </a:p>
        </p:txBody>
      </p:sp>
      <p:sp>
        <p:nvSpPr>
          <p:cNvPr id="3" name="Marcador de pie de página 2">
            <a:extLst>
              <a:ext uri="{FF2B5EF4-FFF2-40B4-BE49-F238E27FC236}">
                <a16:creationId xmlns:a16="http://schemas.microsoft.com/office/drawing/2014/main" id="{E71FE401-075C-ADE9-1824-45AEF47A81D0}"/>
              </a:ext>
            </a:extLst>
          </p:cNvPr>
          <p:cNvSpPr>
            <a:spLocks noGrp="1"/>
          </p:cNvSpPr>
          <p:nvPr>
            <p:ph type="ftr" idx="11"/>
          </p:nvPr>
        </p:nvSpPr>
        <p:spPr/>
        <p:txBody>
          <a:bodyPr/>
          <a:lstStyle>
            <a:lvl1pPr>
              <a:defRPr/>
            </a:lvl1pPr>
          </a:lstStyle>
          <a:p>
            <a:endParaRPr lang="es-ES" altLang="es-ES"/>
          </a:p>
        </p:txBody>
      </p:sp>
      <p:sp>
        <p:nvSpPr>
          <p:cNvPr id="4" name="Marcador de número de diapositiva 3">
            <a:extLst>
              <a:ext uri="{FF2B5EF4-FFF2-40B4-BE49-F238E27FC236}">
                <a16:creationId xmlns:a16="http://schemas.microsoft.com/office/drawing/2014/main" id="{BDF705FC-1559-9FB7-3AC4-AF9A384187D2}"/>
              </a:ext>
            </a:extLst>
          </p:cNvPr>
          <p:cNvSpPr>
            <a:spLocks noGrp="1"/>
          </p:cNvSpPr>
          <p:nvPr>
            <p:ph type="sldNum" idx="12"/>
          </p:nvPr>
        </p:nvSpPr>
        <p:spPr/>
        <p:txBody>
          <a:bodyPr/>
          <a:lstStyle>
            <a:lvl1pPr>
              <a:defRPr/>
            </a:lvl1pPr>
          </a:lstStyle>
          <a:p>
            <a:fld id="{A1C871BB-7220-48C0-9702-0F7055857CD2}" type="slidenum">
              <a:rPr lang="en-US" altLang="es-ES"/>
              <a:pPr/>
              <a:t>‹Nº›</a:t>
            </a:fld>
            <a:endParaRPr lang="en-US" altLang="es-ES"/>
          </a:p>
        </p:txBody>
      </p:sp>
    </p:spTree>
    <p:extLst>
      <p:ext uri="{BB962C8B-B14F-4D97-AF65-F5344CB8AC3E}">
        <p14:creationId xmlns:p14="http://schemas.microsoft.com/office/powerpoint/2010/main" val="12604511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377475-E7F5-BDD0-2E9B-DB8623CB023D}"/>
              </a:ext>
            </a:extLst>
          </p:cNvPr>
          <p:cNvSpPr>
            <a:spLocks noGrp="1"/>
          </p:cNvSpPr>
          <p:nvPr>
            <p:ph type="title"/>
          </p:nvPr>
        </p:nvSpPr>
        <p:spPr>
          <a:xfrm>
            <a:off x="839788" y="457200"/>
            <a:ext cx="3932237" cy="1600200"/>
          </a:xfrm>
        </p:spPr>
        <p:txBody>
          <a:bodyPr/>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1D92588-333D-8F2A-21B2-33C15E0337FA}"/>
              </a:ext>
            </a:extLst>
          </p:cNvPr>
          <p:cNvSpPr>
            <a:spLocks noGrp="1"/>
          </p:cNvSpPr>
          <p:nvPr>
            <p:ph idx="1"/>
          </p:nvPr>
        </p:nvSpPr>
        <p:spPr>
          <a:xfrm>
            <a:off x="5183188" y="987425"/>
            <a:ext cx="617378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68F37005-5D06-61FB-A809-BDFA035AC7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76F490D-A7E3-D56F-9113-4592C4DBC05B}"/>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C32FD4D1-A651-F7EF-FE60-87A2B8EE685C}"/>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414208B5-423B-6053-7FEC-7B113617903D}"/>
              </a:ext>
            </a:extLst>
          </p:cNvPr>
          <p:cNvSpPr>
            <a:spLocks noGrp="1"/>
          </p:cNvSpPr>
          <p:nvPr>
            <p:ph type="sldNum" idx="12"/>
          </p:nvPr>
        </p:nvSpPr>
        <p:spPr/>
        <p:txBody>
          <a:bodyPr/>
          <a:lstStyle>
            <a:lvl1pPr>
              <a:defRPr/>
            </a:lvl1pPr>
          </a:lstStyle>
          <a:p>
            <a:fld id="{6BC54586-A9B3-4291-820C-C83A0DB49173}" type="slidenum">
              <a:rPr lang="en-US" altLang="es-ES"/>
              <a:pPr/>
              <a:t>‹Nº›</a:t>
            </a:fld>
            <a:endParaRPr lang="en-US" altLang="es-ES"/>
          </a:p>
        </p:txBody>
      </p:sp>
    </p:spTree>
    <p:extLst>
      <p:ext uri="{BB962C8B-B14F-4D97-AF65-F5344CB8AC3E}">
        <p14:creationId xmlns:p14="http://schemas.microsoft.com/office/powerpoint/2010/main" val="139760787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F53F31-1B3C-582E-0BD5-FE15F4BE3A6A}"/>
              </a:ext>
            </a:extLst>
          </p:cNvPr>
          <p:cNvSpPr>
            <a:spLocks noGrp="1"/>
          </p:cNvSpPr>
          <p:nvPr>
            <p:ph type="title"/>
          </p:nvPr>
        </p:nvSpPr>
        <p:spPr>
          <a:xfrm>
            <a:off x="839788" y="457200"/>
            <a:ext cx="3932237" cy="1600200"/>
          </a:xfrm>
        </p:spPr>
        <p:txBody>
          <a:bodyPr/>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E7CA15D3-25B4-02BB-25FD-331E81D65BE5}"/>
              </a:ext>
            </a:extLst>
          </p:cNvPr>
          <p:cNvSpPr>
            <a:spLocks noGrp="1"/>
          </p:cNvSpPr>
          <p:nvPr>
            <p:ph type="pic" idx="1"/>
          </p:nvPr>
        </p:nvSpPr>
        <p:spPr>
          <a:xfrm>
            <a:off x="5183188" y="987425"/>
            <a:ext cx="617378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51AB4E43-7F97-3AFA-7968-5507261FE0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E7061A4-6EA0-C956-D303-9B396B6AF50A}"/>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5D556389-EF9C-962B-59C9-AF18F7E54D20}"/>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CCB15B47-8C19-B305-17F3-277FCC722C75}"/>
              </a:ext>
            </a:extLst>
          </p:cNvPr>
          <p:cNvSpPr>
            <a:spLocks noGrp="1"/>
          </p:cNvSpPr>
          <p:nvPr>
            <p:ph type="sldNum" idx="12"/>
          </p:nvPr>
        </p:nvSpPr>
        <p:spPr/>
        <p:txBody>
          <a:bodyPr/>
          <a:lstStyle>
            <a:lvl1pPr>
              <a:defRPr/>
            </a:lvl1pPr>
          </a:lstStyle>
          <a:p>
            <a:fld id="{EAEE9EB6-000C-43BE-BD08-B52ECBFC087C}" type="slidenum">
              <a:rPr lang="en-US" altLang="es-ES"/>
              <a:pPr/>
              <a:t>‹Nº›</a:t>
            </a:fld>
            <a:endParaRPr lang="en-US" altLang="es-ES"/>
          </a:p>
        </p:txBody>
      </p:sp>
    </p:spTree>
    <p:extLst>
      <p:ext uri="{BB962C8B-B14F-4D97-AF65-F5344CB8AC3E}">
        <p14:creationId xmlns:p14="http://schemas.microsoft.com/office/powerpoint/2010/main" val="182691543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A36AFA-5603-05D3-1669-26E7150346B2}"/>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ED6378F-FC00-31AD-41D5-9FABD90BBB6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F98A6C5-14F8-4B6D-D1D0-F827891F546F}"/>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0956731E-1A18-7298-7DF0-0838A2B03590}"/>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EE2431F1-298F-9572-D472-D690C792E1CE}"/>
              </a:ext>
            </a:extLst>
          </p:cNvPr>
          <p:cNvSpPr>
            <a:spLocks noGrp="1"/>
          </p:cNvSpPr>
          <p:nvPr>
            <p:ph type="sldNum" idx="12"/>
          </p:nvPr>
        </p:nvSpPr>
        <p:spPr/>
        <p:txBody>
          <a:bodyPr/>
          <a:lstStyle>
            <a:lvl1pPr>
              <a:defRPr/>
            </a:lvl1pPr>
          </a:lstStyle>
          <a:p>
            <a:fld id="{0DF88BAE-8F9F-442B-8777-C9C6CF64B71F}" type="slidenum">
              <a:rPr lang="en-US" altLang="es-ES"/>
              <a:pPr/>
              <a:t>‹Nº›</a:t>
            </a:fld>
            <a:endParaRPr lang="en-US" altLang="es-ES"/>
          </a:p>
        </p:txBody>
      </p:sp>
    </p:spTree>
    <p:extLst>
      <p:ext uri="{BB962C8B-B14F-4D97-AF65-F5344CB8AC3E}">
        <p14:creationId xmlns:p14="http://schemas.microsoft.com/office/powerpoint/2010/main" val="112327590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CA27975-BC80-854A-AABC-4A2AD4CE40A3}"/>
              </a:ext>
            </a:extLst>
          </p:cNvPr>
          <p:cNvSpPr>
            <a:spLocks noGrp="1"/>
          </p:cNvSpPr>
          <p:nvPr>
            <p:ph type="title" orient="vert"/>
          </p:nvPr>
        </p:nvSpPr>
        <p:spPr>
          <a:xfrm>
            <a:off x="8837613" y="1262063"/>
            <a:ext cx="2741612" cy="4316412"/>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E392FD0-EB2D-A3D7-A213-3CDFFCA4DFF0}"/>
              </a:ext>
            </a:extLst>
          </p:cNvPr>
          <p:cNvSpPr>
            <a:spLocks noGrp="1"/>
          </p:cNvSpPr>
          <p:nvPr>
            <p:ph type="body" orient="vert" idx="1"/>
          </p:nvPr>
        </p:nvSpPr>
        <p:spPr>
          <a:xfrm>
            <a:off x="609600" y="1262063"/>
            <a:ext cx="8075613" cy="4316412"/>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1DC2F53-91E9-984D-266E-C1619B2AD2E5}"/>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ABAF899F-3AB2-07FD-C389-A99137FCC86D}"/>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334D49DB-750D-4F26-44EE-05E4055BA669}"/>
              </a:ext>
            </a:extLst>
          </p:cNvPr>
          <p:cNvSpPr>
            <a:spLocks noGrp="1"/>
          </p:cNvSpPr>
          <p:nvPr>
            <p:ph type="sldNum" idx="12"/>
          </p:nvPr>
        </p:nvSpPr>
        <p:spPr/>
        <p:txBody>
          <a:bodyPr/>
          <a:lstStyle>
            <a:lvl1pPr>
              <a:defRPr/>
            </a:lvl1pPr>
          </a:lstStyle>
          <a:p>
            <a:fld id="{584104B0-01B6-4BF0-B894-7ADD57DCC676}" type="slidenum">
              <a:rPr lang="en-US" altLang="es-ES"/>
              <a:pPr/>
              <a:t>‹Nº›</a:t>
            </a:fld>
            <a:endParaRPr lang="en-US" altLang="es-ES"/>
          </a:p>
        </p:txBody>
      </p:sp>
    </p:spTree>
    <p:extLst>
      <p:ext uri="{BB962C8B-B14F-4D97-AF65-F5344CB8AC3E}">
        <p14:creationId xmlns:p14="http://schemas.microsoft.com/office/powerpoint/2010/main" val="321064376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D02C35-A5FE-0ED2-3319-DEE7F298D00C}"/>
              </a:ext>
            </a:extLst>
          </p:cNvPr>
          <p:cNvSpPr>
            <a:spLocks noGrp="1"/>
          </p:cNvSpPr>
          <p:nvPr>
            <p:ph type="title"/>
          </p:nvPr>
        </p:nvSpPr>
        <p:spPr>
          <a:xfrm>
            <a:off x="1600200" y="1262063"/>
            <a:ext cx="7634288" cy="2849562"/>
          </a:xfr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73D97F9E-44F8-5A7A-DB7E-D0FFBE7B7524}"/>
              </a:ext>
            </a:extLst>
          </p:cNvPr>
          <p:cNvSpPr>
            <a:spLocks noGrp="1"/>
          </p:cNvSpPr>
          <p:nvPr>
            <p:ph type="dt" idx="10"/>
          </p:nvPr>
        </p:nvSpPr>
        <p:spPr>
          <a:xfrm>
            <a:off x="795338" y="6342063"/>
            <a:ext cx="2740025" cy="361950"/>
          </a:xfrm>
        </p:spPr>
        <p:txBody>
          <a:bodyPr/>
          <a:lstStyle>
            <a:lvl1pPr>
              <a:defRPr/>
            </a:lvl1pPr>
          </a:lstStyle>
          <a:p>
            <a:endParaRPr lang="en-US" altLang="es-ES"/>
          </a:p>
        </p:txBody>
      </p:sp>
      <p:sp>
        <p:nvSpPr>
          <p:cNvPr id="4" name="Marcador de pie de página 3">
            <a:extLst>
              <a:ext uri="{FF2B5EF4-FFF2-40B4-BE49-F238E27FC236}">
                <a16:creationId xmlns:a16="http://schemas.microsoft.com/office/drawing/2014/main" id="{4D1EC893-614C-E16D-B4B5-E3B9D65D249A}"/>
              </a:ext>
            </a:extLst>
          </p:cNvPr>
          <p:cNvSpPr>
            <a:spLocks noGrp="1"/>
          </p:cNvSpPr>
          <p:nvPr>
            <p:ph type="ftr" idx="11"/>
          </p:nvPr>
        </p:nvSpPr>
        <p:spPr>
          <a:xfrm>
            <a:off x="7696200" y="6342063"/>
            <a:ext cx="3467100" cy="361950"/>
          </a:xfrm>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21B6994C-4DF4-CE08-B179-6CCD801186C2}"/>
              </a:ext>
            </a:extLst>
          </p:cNvPr>
          <p:cNvSpPr>
            <a:spLocks noGrp="1"/>
          </p:cNvSpPr>
          <p:nvPr>
            <p:ph type="sldNum" idx="12"/>
          </p:nvPr>
        </p:nvSpPr>
        <p:spPr>
          <a:xfrm>
            <a:off x="11166475" y="6342063"/>
            <a:ext cx="522288" cy="361950"/>
          </a:xfrm>
        </p:spPr>
        <p:txBody>
          <a:bodyPr/>
          <a:lstStyle>
            <a:lvl1pPr>
              <a:defRPr/>
            </a:lvl1pPr>
          </a:lstStyle>
          <a:p>
            <a:fld id="{AF5639FF-5857-498C-9870-2D87BD392676}" type="slidenum">
              <a:rPr lang="en-US" altLang="es-ES"/>
              <a:pPr/>
              <a:t>‹Nº›</a:t>
            </a:fld>
            <a:endParaRPr lang="en-US" altLang="es-ES"/>
          </a:p>
        </p:txBody>
      </p:sp>
    </p:spTree>
    <p:extLst>
      <p:ext uri="{BB962C8B-B14F-4D97-AF65-F5344CB8AC3E}">
        <p14:creationId xmlns:p14="http://schemas.microsoft.com/office/powerpoint/2010/main" val="86260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48E4DCB-2B4D-CC90-5E1F-1A0B51A698E2}"/>
              </a:ext>
            </a:extLst>
          </p:cNvPr>
          <p:cNvSpPr>
            <a:spLocks noGrp="1"/>
          </p:cNvSpPr>
          <p:nvPr>
            <p:ph type="dt" idx="10"/>
          </p:nvPr>
        </p:nvSpPr>
        <p:spPr/>
        <p:txBody>
          <a:bodyPr/>
          <a:lstStyle>
            <a:lvl1pPr>
              <a:defRPr/>
            </a:lvl1pPr>
          </a:lstStyle>
          <a:p>
            <a:endParaRPr lang="es-ES" altLang="es-ES"/>
          </a:p>
        </p:txBody>
      </p:sp>
      <p:sp>
        <p:nvSpPr>
          <p:cNvPr id="3" name="Marcador de pie de página 2">
            <a:extLst>
              <a:ext uri="{FF2B5EF4-FFF2-40B4-BE49-F238E27FC236}">
                <a16:creationId xmlns:a16="http://schemas.microsoft.com/office/drawing/2014/main" id="{3C6391D9-B2BF-60C6-9153-2F0DAF95F29C}"/>
              </a:ext>
            </a:extLst>
          </p:cNvPr>
          <p:cNvSpPr>
            <a:spLocks noGrp="1"/>
          </p:cNvSpPr>
          <p:nvPr>
            <p:ph type="ftr" idx="11"/>
          </p:nvPr>
        </p:nvSpPr>
        <p:spPr/>
        <p:txBody>
          <a:bodyPr/>
          <a:lstStyle>
            <a:lvl1pPr>
              <a:defRPr/>
            </a:lvl1pPr>
          </a:lstStyle>
          <a:p>
            <a:endParaRPr lang="es-ES" altLang="es-ES"/>
          </a:p>
        </p:txBody>
      </p:sp>
      <p:sp>
        <p:nvSpPr>
          <p:cNvPr id="4" name="Marcador de número de diapositiva 3">
            <a:extLst>
              <a:ext uri="{FF2B5EF4-FFF2-40B4-BE49-F238E27FC236}">
                <a16:creationId xmlns:a16="http://schemas.microsoft.com/office/drawing/2014/main" id="{D330A241-7C18-212A-4A84-206E5941E5C9}"/>
              </a:ext>
            </a:extLst>
          </p:cNvPr>
          <p:cNvSpPr>
            <a:spLocks noGrp="1"/>
          </p:cNvSpPr>
          <p:nvPr>
            <p:ph type="sldNum" idx="12"/>
          </p:nvPr>
        </p:nvSpPr>
        <p:spPr/>
        <p:txBody>
          <a:bodyPr/>
          <a:lstStyle>
            <a:lvl1pPr>
              <a:defRPr/>
            </a:lvl1pPr>
          </a:lstStyle>
          <a:p>
            <a:fld id="{B1BB624D-C118-4461-9BA1-B76EEB29DC79}" type="slidenum">
              <a:rPr lang="es-ES" altLang="es-ES"/>
              <a:pPr/>
              <a:t>‹Nº›</a:t>
            </a:fld>
            <a:endParaRPr lang="es-ES" altLang="es-ES"/>
          </a:p>
        </p:txBody>
      </p:sp>
    </p:spTree>
    <p:extLst>
      <p:ext uri="{BB962C8B-B14F-4D97-AF65-F5344CB8AC3E}">
        <p14:creationId xmlns:p14="http://schemas.microsoft.com/office/powerpoint/2010/main" val="243752547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A0E88A-3960-740F-8281-C8A0963E0A2D}"/>
              </a:ext>
            </a:extLst>
          </p:cNvPr>
          <p:cNvSpPr>
            <a:spLocks noGrp="1"/>
          </p:cNvSpPr>
          <p:nvPr>
            <p:ph type="ctrTitle"/>
          </p:nvPr>
        </p:nvSpPr>
        <p:spPr>
          <a:xfrm>
            <a:off x="1524000" y="1122363"/>
            <a:ext cx="9145588"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FB3AE942-2B93-F9B4-71B8-14CC91C8C44F}"/>
              </a:ext>
            </a:extLst>
          </p:cNvPr>
          <p:cNvSpPr>
            <a:spLocks noGrp="1"/>
          </p:cNvSpPr>
          <p:nvPr>
            <p:ph type="subTitle" idx="1"/>
          </p:nvPr>
        </p:nvSpPr>
        <p:spPr>
          <a:xfrm>
            <a:off x="1524000" y="3602038"/>
            <a:ext cx="91455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8D92DCEA-05DF-0E72-6C6A-A80A4B3F9846}"/>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4C1D4F99-5D3C-E433-714F-845F7170AF1F}"/>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9DE7FE91-1E49-4D4A-EF3D-27679B532EA6}"/>
              </a:ext>
            </a:extLst>
          </p:cNvPr>
          <p:cNvSpPr>
            <a:spLocks noGrp="1"/>
          </p:cNvSpPr>
          <p:nvPr>
            <p:ph type="sldNum" idx="12"/>
          </p:nvPr>
        </p:nvSpPr>
        <p:spPr/>
        <p:txBody>
          <a:bodyPr/>
          <a:lstStyle>
            <a:lvl1pPr>
              <a:defRPr/>
            </a:lvl1pPr>
          </a:lstStyle>
          <a:p>
            <a:fld id="{5670EF0C-09B2-4D53-A746-0979200ADDAC}" type="slidenum">
              <a:rPr lang="en-US" altLang="es-ES"/>
              <a:pPr/>
              <a:t>‹Nº›</a:t>
            </a:fld>
            <a:endParaRPr lang="en-US" altLang="es-ES"/>
          </a:p>
        </p:txBody>
      </p:sp>
    </p:spTree>
    <p:extLst>
      <p:ext uri="{BB962C8B-B14F-4D97-AF65-F5344CB8AC3E}">
        <p14:creationId xmlns:p14="http://schemas.microsoft.com/office/powerpoint/2010/main" val="96110586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9561F-7D0C-E360-B46B-6DB38D1B53E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740F09B-B114-DE16-1DE2-BFBFD99B7DB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17BED6E-623C-644C-D7B4-C75B29578EC8}"/>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762CF409-E582-1216-93F8-56598A6F2EE0}"/>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B2FFF741-EFFC-B447-042A-297E9765F747}"/>
              </a:ext>
            </a:extLst>
          </p:cNvPr>
          <p:cNvSpPr>
            <a:spLocks noGrp="1"/>
          </p:cNvSpPr>
          <p:nvPr>
            <p:ph type="sldNum" idx="12"/>
          </p:nvPr>
        </p:nvSpPr>
        <p:spPr/>
        <p:txBody>
          <a:bodyPr/>
          <a:lstStyle>
            <a:lvl1pPr>
              <a:defRPr/>
            </a:lvl1pPr>
          </a:lstStyle>
          <a:p>
            <a:fld id="{A153628D-4874-4BDB-9837-8704F1E28FD6}" type="slidenum">
              <a:rPr lang="en-US" altLang="es-ES"/>
              <a:pPr/>
              <a:t>‹Nº›</a:t>
            </a:fld>
            <a:endParaRPr lang="en-US" altLang="es-ES"/>
          </a:p>
        </p:txBody>
      </p:sp>
    </p:spTree>
    <p:extLst>
      <p:ext uri="{BB962C8B-B14F-4D97-AF65-F5344CB8AC3E}">
        <p14:creationId xmlns:p14="http://schemas.microsoft.com/office/powerpoint/2010/main" val="252291350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342BF0-D841-B0C8-EBA5-F8788100E061}"/>
              </a:ext>
            </a:extLst>
          </p:cNvPr>
          <p:cNvSpPr>
            <a:spLocks noGrp="1"/>
          </p:cNvSpPr>
          <p:nvPr>
            <p:ph type="title"/>
          </p:nvPr>
        </p:nvSpPr>
        <p:spPr>
          <a:xfrm>
            <a:off x="831850" y="1709738"/>
            <a:ext cx="10517188"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733061AF-12CD-B7D3-8ED6-9B1D1132CDDF}"/>
              </a:ext>
            </a:extLst>
          </p:cNvPr>
          <p:cNvSpPr>
            <a:spLocks noGrp="1"/>
          </p:cNvSpPr>
          <p:nvPr>
            <p:ph type="body" idx="1"/>
          </p:nvPr>
        </p:nvSpPr>
        <p:spPr>
          <a:xfrm>
            <a:off x="831850" y="4589463"/>
            <a:ext cx="1051718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BF2D743-FEEF-1DE0-59F6-DE3C8575183F}"/>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825450FE-5DD5-973F-80F5-C69E3A401696}"/>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F31CBF1A-DBE5-892E-0CC4-AFDCB6437109}"/>
              </a:ext>
            </a:extLst>
          </p:cNvPr>
          <p:cNvSpPr>
            <a:spLocks noGrp="1"/>
          </p:cNvSpPr>
          <p:nvPr>
            <p:ph type="sldNum" idx="12"/>
          </p:nvPr>
        </p:nvSpPr>
        <p:spPr/>
        <p:txBody>
          <a:bodyPr/>
          <a:lstStyle>
            <a:lvl1pPr>
              <a:defRPr/>
            </a:lvl1pPr>
          </a:lstStyle>
          <a:p>
            <a:fld id="{F35EE5CC-B72E-4219-8175-4A26BD900C8C}" type="slidenum">
              <a:rPr lang="en-US" altLang="es-ES"/>
              <a:pPr/>
              <a:t>‹Nº›</a:t>
            </a:fld>
            <a:endParaRPr lang="en-US" altLang="es-ES"/>
          </a:p>
        </p:txBody>
      </p:sp>
    </p:spTree>
    <p:extLst>
      <p:ext uri="{BB962C8B-B14F-4D97-AF65-F5344CB8AC3E}">
        <p14:creationId xmlns:p14="http://schemas.microsoft.com/office/powerpoint/2010/main" val="75301463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E2D506-2BE6-378C-D5C8-BA0C0873553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6F37268-ED6E-5DC9-8355-25BDE6D78392}"/>
              </a:ext>
            </a:extLst>
          </p:cNvPr>
          <p:cNvSpPr>
            <a:spLocks noGrp="1"/>
          </p:cNvSpPr>
          <p:nvPr>
            <p:ph sz="half" idx="1"/>
          </p:nvPr>
        </p:nvSpPr>
        <p:spPr>
          <a:xfrm>
            <a:off x="609600" y="1604963"/>
            <a:ext cx="5408613"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CF0054D4-13CD-C99F-CB13-4FACA7F7B1C2}"/>
              </a:ext>
            </a:extLst>
          </p:cNvPr>
          <p:cNvSpPr>
            <a:spLocks noGrp="1"/>
          </p:cNvSpPr>
          <p:nvPr>
            <p:ph sz="half" idx="2"/>
          </p:nvPr>
        </p:nvSpPr>
        <p:spPr>
          <a:xfrm>
            <a:off x="6170613" y="1604963"/>
            <a:ext cx="5408612" cy="397351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2C5B91D2-3502-63D5-6219-F85F4CC4F942}"/>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E50A7421-2D55-9557-110F-586A63F2CFA5}"/>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DD773DCF-D2A2-2CB9-73E7-BC5E2D1E79FB}"/>
              </a:ext>
            </a:extLst>
          </p:cNvPr>
          <p:cNvSpPr>
            <a:spLocks noGrp="1"/>
          </p:cNvSpPr>
          <p:nvPr>
            <p:ph type="sldNum" idx="12"/>
          </p:nvPr>
        </p:nvSpPr>
        <p:spPr/>
        <p:txBody>
          <a:bodyPr/>
          <a:lstStyle>
            <a:lvl1pPr>
              <a:defRPr/>
            </a:lvl1pPr>
          </a:lstStyle>
          <a:p>
            <a:fld id="{6A0B743C-5D23-46F1-8FE8-DF98A881B1AB}" type="slidenum">
              <a:rPr lang="en-US" altLang="es-ES"/>
              <a:pPr/>
              <a:t>‹Nº›</a:t>
            </a:fld>
            <a:endParaRPr lang="en-US" altLang="es-ES"/>
          </a:p>
        </p:txBody>
      </p:sp>
    </p:spTree>
    <p:extLst>
      <p:ext uri="{BB962C8B-B14F-4D97-AF65-F5344CB8AC3E}">
        <p14:creationId xmlns:p14="http://schemas.microsoft.com/office/powerpoint/2010/main" val="196764733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CE56AF-0160-FF2F-F8FA-65FCB2D7D393}"/>
              </a:ext>
            </a:extLst>
          </p:cNvPr>
          <p:cNvSpPr>
            <a:spLocks noGrp="1"/>
          </p:cNvSpPr>
          <p:nvPr>
            <p:ph type="title"/>
          </p:nvPr>
        </p:nvSpPr>
        <p:spPr>
          <a:xfrm>
            <a:off x="839788" y="365125"/>
            <a:ext cx="10517187"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026013A-7BD4-8C07-BC0E-7C660F3178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2C81F1F-68AA-5F7C-E8E3-B1DB5816E56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81832CBF-11FB-6900-CBFB-4A793356341E}"/>
              </a:ext>
            </a:extLst>
          </p:cNvPr>
          <p:cNvSpPr>
            <a:spLocks noGrp="1"/>
          </p:cNvSpPr>
          <p:nvPr>
            <p:ph type="body" sz="quarter" idx="3"/>
          </p:nvPr>
        </p:nvSpPr>
        <p:spPr>
          <a:xfrm>
            <a:off x="6173788" y="1681163"/>
            <a:ext cx="51831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2E9A3A7-CFE3-BD2F-7E22-5EC3729B24D1}"/>
              </a:ext>
            </a:extLst>
          </p:cNvPr>
          <p:cNvSpPr>
            <a:spLocks noGrp="1"/>
          </p:cNvSpPr>
          <p:nvPr>
            <p:ph sz="quarter" idx="4"/>
          </p:nvPr>
        </p:nvSpPr>
        <p:spPr>
          <a:xfrm>
            <a:off x="6173788" y="2505075"/>
            <a:ext cx="51831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6B825A76-FD3E-F21A-1589-A75CA70CA4F6}"/>
              </a:ext>
            </a:extLst>
          </p:cNvPr>
          <p:cNvSpPr>
            <a:spLocks noGrp="1"/>
          </p:cNvSpPr>
          <p:nvPr>
            <p:ph type="dt" idx="10"/>
          </p:nvPr>
        </p:nvSpPr>
        <p:spPr/>
        <p:txBody>
          <a:bodyPr/>
          <a:lstStyle>
            <a:lvl1pPr>
              <a:defRPr/>
            </a:lvl1pPr>
          </a:lstStyle>
          <a:p>
            <a:endParaRPr lang="en-US" altLang="es-ES"/>
          </a:p>
        </p:txBody>
      </p:sp>
      <p:sp>
        <p:nvSpPr>
          <p:cNvPr id="8" name="Marcador de pie de página 7">
            <a:extLst>
              <a:ext uri="{FF2B5EF4-FFF2-40B4-BE49-F238E27FC236}">
                <a16:creationId xmlns:a16="http://schemas.microsoft.com/office/drawing/2014/main" id="{4456835D-FEAC-F75F-6D1D-6E808B47F859}"/>
              </a:ext>
            </a:extLst>
          </p:cNvPr>
          <p:cNvSpPr>
            <a:spLocks noGrp="1"/>
          </p:cNvSpPr>
          <p:nvPr>
            <p:ph type="ftr" idx="11"/>
          </p:nvPr>
        </p:nvSpPr>
        <p:spPr/>
        <p:txBody>
          <a:bodyPr/>
          <a:lstStyle>
            <a:lvl1pPr>
              <a:defRPr/>
            </a:lvl1pPr>
          </a:lstStyle>
          <a:p>
            <a:endParaRPr lang="es-ES" altLang="es-ES"/>
          </a:p>
        </p:txBody>
      </p:sp>
      <p:sp>
        <p:nvSpPr>
          <p:cNvPr id="9" name="Marcador de número de diapositiva 8">
            <a:extLst>
              <a:ext uri="{FF2B5EF4-FFF2-40B4-BE49-F238E27FC236}">
                <a16:creationId xmlns:a16="http://schemas.microsoft.com/office/drawing/2014/main" id="{B334E5B4-8D8F-AB78-B304-4B392B5CD6FC}"/>
              </a:ext>
            </a:extLst>
          </p:cNvPr>
          <p:cNvSpPr>
            <a:spLocks noGrp="1"/>
          </p:cNvSpPr>
          <p:nvPr>
            <p:ph type="sldNum" idx="12"/>
          </p:nvPr>
        </p:nvSpPr>
        <p:spPr/>
        <p:txBody>
          <a:bodyPr/>
          <a:lstStyle>
            <a:lvl1pPr>
              <a:defRPr/>
            </a:lvl1pPr>
          </a:lstStyle>
          <a:p>
            <a:fld id="{9CCABE26-FCB3-45CB-9E71-51474F9CEC5C}" type="slidenum">
              <a:rPr lang="en-US" altLang="es-ES"/>
              <a:pPr/>
              <a:t>‹Nº›</a:t>
            </a:fld>
            <a:endParaRPr lang="en-US" altLang="es-ES"/>
          </a:p>
        </p:txBody>
      </p:sp>
    </p:spTree>
    <p:extLst>
      <p:ext uri="{BB962C8B-B14F-4D97-AF65-F5344CB8AC3E}">
        <p14:creationId xmlns:p14="http://schemas.microsoft.com/office/powerpoint/2010/main" val="139855823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34A82C-5583-4E5E-478D-2B1A831F282A}"/>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CFDEFF9C-574F-DBC8-BAE6-35E449E643C2}"/>
              </a:ext>
            </a:extLst>
          </p:cNvPr>
          <p:cNvSpPr>
            <a:spLocks noGrp="1"/>
          </p:cNvSpPr>
          <p:nvPr>
            <p:ph type="dt" idx="10"/>
          </p:nvPr>
        </p:nvSpPr>
        <p:spPr/>
        <p:txBody>
          <a:bodyPr/>
          <a:lstStyle>
            <a:lvl1pPr>
              <a:defRPr/>
            </a:lvl1pPr>
          </a:lstStyle>
          <a:p>
            <a:endParaRPr lang="en-US" altLang="es-ES"/>
          </a:p>
        </p:txBody>
      </p:sp>
      <p:sp>
        <p:nvSpPr>
          <p:cNvPr id="4" name="Marcador de pie de página 3">
            <a:extLst>
              <a:ext uri="{FF2B5EF4-FFF2-40B4-BE49-F238E27FC236}">
                <a16:creationId xmlns:a16="http://schemas.microsoft.com/office/drawing/2014/main" id="{849F2A00-D883-28CE-DA03-0D116E51056F}"/>
              </a:ext>
            </a:extLst>
          </p:cNvPr>
          <p:cNvSpPr>
            <a:spLocks noGrp="1"/>
          </p:cNvSpPr>
          <p:nvPr>
            <p:ph type="ftr" idx="11"/>
          </p:nvPr>
        </p:nvSpPr>
        <p:spPr/>
        <p:txBody>
          <a:bodyPr/>
          <a:lstStyle>
            <a:lvl1pPr>
              <a:defRPr/>
            </a:lvl1pPr>
          </a:lstStyle>
          <a:p>
            <a:endParaRPr lang="es-ES" altLang="es-ES"/>
          </a:p>
        </p:txBody>
      </p:sp>
      <p:sp>
        <p:nvSpPr>
          <p:cNvPr id="5" name="Marcador de número de diapositiva 4">
            <a:extLst>
              <a:ext uri="{FF2B5EF4-FFF2-40B4-BE49-F238E27FC236}">
                <a16:creationId xmlns:a16="http://schemas.microsoft.com/office/drawing/2014/main" id="{7E39E3FF-1C90-57D6-DBBA-88258EB40564}"/>
              </a:ext>
            </a:extLst>
          </p:cNvPr>
          <p:cNvSpPr>
            <a:spLocks noGrp="1"/>
          </p:cNvSpPr>
          <p:nvPr>
            <p:ph type="sldNum" idx="12"/>
          </p:nvPr>
        </p:nvSpPr>
        <p:spPr/>
        <p:txBody>
          <a:bodyPr/>
          <a:lstStyle>
            <a:lvl1pPr>
              <a:defRPr/>
            </a:lvl1pPr>
          </a:lstStyle>
          <a:p>
            <a:fld id="{8475DB2E-1B27-41AA-9D25-48AB87166722}" type="slidenum">
              <a:rPr lang="en-US" altLang="es-ES"/>
              <a:pPr/>
              <a:t>‹Nº›</a:t>
            </a:fld>
            <a:endParaRPr lang="en-US" altLang="es-ES"/>
          </a:p>
        </p:txBody>
      </p:sp>
    </p:spTree>
    <p:extLst>
      <p:ext uri="{BB962C8B-B14F-4D97-AF65-F5344CB8AC3E}">
        <p14:creationId xmlns:p14="http://schemas.microsoft.com/office/powerpoint/2010/main" val="31454155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76982D5-1A07-B57B-C620-1B3AF59336B3}"/>
              </a:ext>
            </a:extLst>
          </p:cNvPr>
          <p:cNvSpPr>
            <a:spLocks noGrp="1"/>
          </p:cNvSpPr>
          <p:nvPr>
            <p:ph type="dt" idx="10"/>
          </p:nvPr>
        </p:nvSpPr>
        <p:spPr/>
        <p:txBody>
          <a:bodyPr/>
          <a:lstStyle>
            <a:lvl1pPr>
              <a:defRPr/>
            </a:lvl1pPr>
          </a:lstStyle>
          <a:p>
            <a:endParaRPr lang="en-US" altLang="es-ES"/>
          </a:p>
        </p:txBody>
      </p:sp>
      <p:sp>
        <p:nvSpPr>
          <p:cNvPr id="3" name="Marcador de pie de página 2">
            <a:extLst>
              <a:ext uri="{FF2B5EF4-FFF2-40B4-BE49-F238E27FC236}">
                <a16:creationId xmlns:a16="http://schemas.microsoft.com/office/drawing/2014/main" id="{DC53B464-B631-BE66-7A41-DC5E8F8DE2D4}"/>
              </a:ext>
            </a:extLst>
          </p:cNvPr>
          <p:cNvSpPr>
            <a:spLocks noGrp="1"/>
          </p:cNvSpPr>
          <p:nvPr>
            <p:ph type="ftr" idx="11"/>
          </p:nvPr>
        </p:nvSpPr>
        <p:spPr/>
        <p:txBody>
          <a:bodyPr/>
          <a:lstStyle>
            <a:lvl1pPr>
              <a:defRPr/>
            </a:lvl1pPr>
          </a:lstStyle>
          <a:p>
            <a:endParaRPr lang="es-ES" altLang="es-ES"/>
          </a:p>
        </p:txBody>
      </p:sp>
      <p:sp>
        <p:nvSpPr>
          <p:cNvPr id="4" name="Marcador de número de diapositiva 3">
            <a:extLst>
              <a:ext uri="{FF2B5EF4-FFF2-40B4-BE49-F238E27FC236}">
                <a16:creationId xmlns:a16="http://schemas.microsoft.com/office/drawing/2014/main" id="{914884E2-56A4-7FBF-D09A-1E1C4F9519CC}"/>
              </a:ext>
            </a:extLst>
          </p:cNvPr>
          <p:cNvSpPr>
            <a:spLocks noGrp="1"/>
          </p:cNvSpPr>
          <p:nvPr>
            <p:ph type="sldNum" idx="12"/>
          </p:nvPr>
        </p:nvSpPr>
        <p:spPr/>
        <p:txBody>
          <a:bodyPr/>
          <a:lstStyle>
            <a:lvl1pPr>
              <a:defRPr/>
            </a:lvl1pPr>
          </a:lstStyle>
          <a:p>
            <a:fld id="{168CA10E-3BA3-46D9-84F5-2651A575D84A}" type="slidenum">
              <a:rPr lang="en-US" altLang="es-ES"/>
              <a:pPr/>
              <a:t>‹Nº›</a:t>
            </a:fld>
            <a:endParaRPr lang="en-US" altLang="es-ES"/>
          </a:p>
        </p:txBody>
      </p:sp>
    </p:spTree>
    <p:extLst>
      <p:ext uri="{BB962C8B-B14F-4D97-AF65-F5344CB8AC3E}">
        <p14:creationId xmlns:p14="http://schemas.microsoft.com/office/powerpoint/2010/main" val="364535464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B27204-57AF-0EC9-249E-8FC5ECD0A5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BA5FCB5-E6B7-3F9E-D744-C17B27BE458D}"/>
              </a:ext>
            </a:extLst>
          </p:cNvPr>
          <p:cNvSpPr>
            <a:spLocks noGrp="1"/>
          </p:cNvSpPr>
          <p:nvPr>
            <p:ph idx="1"/>
          </p:nvPr>
        </p:nvSpPr>
        <p:spPr>
          <a:xfrm>
            <a:off x="5183188" y="987425"/>
            <a:ext cx="617378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4A6D2A6F-4A34-A598-5B38-8C60F265F6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18DC8EF-A301-3454-22C4-4113BF245B2D}"/>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36199339-675A-27C0-922C-5CAE22A6AFDC}"/>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7E7C4AB8-5FBB-2F81-A87B-7F0591E7F70D}"/>
              </a:ext>
            </a:extLst>
          </p:cNvPr>
          <p:cNvSpPr>
            <a:spLocks noGrp="1"/>
          </p:cNvSpPr>
          <p:nvPr>
            <p:ph type="sldNum" idx="12"/>
          </p:nvPr>
        </p:nvSpPr>
        <p:spPr/>
        <p:txBody>
          <a:bodyPr/>
          <a:lstStyle>
            <a:lvl1pPr>
              <a:defRPr/>
            </a:lvl1pPr>
          </a:lstStyle>
          <a:p>
            <a:fld id="{5DCF3CAA-83A5-4ACE-8E69-5EF74A3961CD}" type="slidenum">
              <a:rPr lang="en-US" altLang="es-ES"/>
              <a:pPr/>
              <a:t>‹Nº›</a:t>
            </a:fld>
            <a:endParaRPr lang="en-US" altLang="es-ES"/>
          </a:p>
        </p:txBody>
      </p:sp>
    </p:spTree>
    <p:extLst>
      <p:ext uri="{BB962C8B-B14F-4D97-AF65-F5344CB8AC3E}">
        <p14:creationId xmlns:p14="http://schemas.microsoft.com/office/powerpoint/2010/main" val="320002564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F0C20C-2D3E-C5E5-F847-C7960FEDC20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7ADBDB92-ADF2-F539-2798-529F79B25D93}"/>
              </a:ext>
            </a:extLst>
          </p:cNvPr>
          <p:cNvSpPr>
            <a:spLocks noGrp="1"/>
          </p:cNvSpPr>
          <p:nvPr>
            <p:ph type="pic" idx="1"/>
          </p:nvPr>
        </p:nvSpPr>
        <p:spPr>
          <a:xfrm>
            <a:off x="5183188" y="987425"/>
            <a:ext cx="617378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474838E3-E100-2B9F-8A4A-9AB93DCD30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B3BED7-9C2B-DFDC-4C35-A74B90482EA8}"/>
              </a:ext>
            </a:extLst>
          </p:cNvPr>
          <p:cNvSpPr>
            <a:spLocks noGrp="1"/>
          </p:cNvSpPr>
          <p:nvPr>
            <p:ph type="dt" idx="10"/>
          </p:nvPr>
        </p:nvSpPr>
        <p:spPr/>
        <p:txBody>
          <a:bodyPr/>
          <a:lstStyle>
            <a:lvl1pPr>
              <a:defRPr/>
            </a:lvl1pPr>
          </a:lstStyle>
          <a:p>
            <a:endParaRPr lang="en-US" altLang="es-ES"/>
          </a:p>
        </p:txBody>
      </p:sp>
      <p:sp>
        <p:nvSpPr>
          <p:cNvPr id="6" name="Marcador de pie de página 5">
            <a:extLst>
              <a:ext uri="{FF2B5EF4-FFF2-40B4-BE49-F238E27FC236}">
                <a16:creationId xmlns:a16="http://schemas.microsoft.com/office/drawing/2014/main" id="{DEDBF627-50D5-72D3-7D75-FDC05380A6E0}"/>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00F44CE8-021F-59F0-371E-023AD6B7D11E}"/>
              </a:ext>
            </a:extLst>
          </p:cNvPr>
          <p:cNvSpPr>
            <a:spLocks noGrp="1"/>
          </p:cNvSpPr>
          <p:nvPr>
            <p:ph type="sldNum" idx="12"/>
          </p:nvPr>
        </p:nvSpPr>
        <p:spPr/>
        <p:txBody>
          <a:bodyPr/>
          <a:lstStyle>
            <a:lvl1pPr>
              <a:defRPr/>
            </a:lvl1pPr>
          </a:lstStyle>
          <a:p>
            <a:fld id="{248D4D23-AAA5-4664-A56C-C695A667BD1D}" type="slidenum">
              <a:rPr lang="en-US" altLang="es-ES"/>
              <a:pPr/>
              <a:t>‹Nº›</a:t>
            </a:fld>
            <a:endParaRPr lang="en-US" altLang="es-ES"/>
          </a:p>
        </p:txBody>
      </p:sp>
    </p:spTree>
    <p:extLst>
      <p:ext uri="{BB962C8B-B14F-4D97-AF65-F5344CB8AC3E}">
        <p14:creationId xmlns:p14="http://schemas.microsoft.com/office/powerpoint/2010/main" val="248772080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1E9E32-285E-3B1B-0E52-3E30E74CCDD4}"/>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3AE64411-2BC0-5756-9881-FFA63EC232F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25F39F6-0428-A6B4-8978-A237496A1668}"/>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60AE7D96-B6CF-BBFF-D8CC-C0419D3BEACB}"/>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3CEE449D-340C-476A-C0DD-4EFDEC581670}"/>
              </a:ext>
            </a:extLst>
          </p:cNvPr>
          <p:cNvSpPr>
            <a:spLocks noGrp="1"/>
          </p:cNvSpPr>
          <p:nvPr>
            <p:ph type="sldNum" idx="12"/>
          </p:nvPr>
        </p:nvSpPr>
        <p:spPr/>
        <p:txBody>
          <a:bodyPr/>
          <a:lstStyle>
            <a:lvl1pPr>
              <a:defRPr/>
            </a:lvl1pPr>
          </a:lstStyle>
          <a:p>
            <a:fld id="{B2059FD7-8453-4E38-9C9D-C8D60DFEBE62}" type="slidenum">
              <a:rPr lang="en-US" altLang="es-ES"/>
              <a:pPr/>
              <a:t>‹Nº›</a:t>
            </a:fld>
            <a:endParaRPr lang="en-US" altLang="es-ES"/>
          </a:p>
        </p:txBody>
      </p:sp>
    </p:spTree>
    <p:extLst>
      <p:ext uri="{BB962C8B-B14F-4D97-AF65-F5344CB8AC3E}">
        <p14:creationId xmlns:p14="http://schemas.microsoft.com/office/powerpoint/2010/main" val="1752297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BE5C77-7B22-CF33-1E4A-DBD61B5DBFCE}"/>
              </a:ext>
            </a:extLst>
          </p:cNvPr>
          <p:cNvSpPr>
            <a:spLocks noGrp="1"/>
          </p:cNvSpPr>
          <p:nvPr>
            <p:ph type="title"/>
          </p:nvPr>
        </p:nvSpPr>
        <p:spPr>
          <a:xfrm>
            <a:off x="839788" y="457200"/>
            <a:ext cx="3932237" cy="1600200"/>
          </a:xfrm>
        </p:spPr>
        <p:txBody>
          <a:bodyPr/>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98CEBC5-C1A8-A872-145C-269275CF8A62}"/>
              </a:ext>
            </a:extLst>
          </p:cNvPr>
          <p:cNvSpPr>
            <a:spLocks noGrp="1"/>
          </p:cNvSpPr>
          <p:nvPr>
            <p:ph idx="1"/>
          </p:nvPr>
        </p:nvSpPr>
        <p:spPr>
          <a:xfrm>
            <a:off x="5183188" y="987425"/>
            <a:ext cx="617378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C102EF50-7A05-B841-967F-A8335178E9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6A36F8A-7DBB-EAF1-EFE3-CFF82B612AA2}"/>
              </a:ext>
            </a:extLst>
          </p:cNvPr>
          <p:cNvSpPr>
            <a:spLocks noGrp="1"/>
          </p:cNvSpPr>
          <p:nvPr>
            <p:ph type="dt" idx="10"/>
          </p:nvPr>
        </p:nvSpPr>
        <p:spPr/>
        <p:txBody>
          <a:bodyPr/>
          <a:lstStyle>
            <a:lvl1pPr>
              <a:defRPr/>
            </a:lvl1pPr>
          </a:lstStyle>
          <a:p>
            <a:endParaRPr lang="es-ES" altLang="es-ES"/>
          </a:p>
        </p:txBody>
      </p:sp>
      <p:sp>
        <p:nvSpPr>
          <p:cNvPr id="6" name="Marcador de pie de página 5">
            <a:extLst>
              <a:ext uri="{FF2B5EF4-FFF2-40B4-BE49-F238E27FC236}">
                <a16:creationId xmlns:a16="http://schemas.microsoft.com/office/drawing/2014/main" id="{0269FED7-A683-1727-51D5-D196A3C99487}"/>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B34FAF1C-DDBE-947D-A6AD-F297544B1088}"/>
              </a:ext>
            </a:extLst>
          </p:cNvPr>
          <p:cNvSpPr>
            <a:spLocks noGrp="1"/>
          </p:cNvSpPr>
          <p:nvPr>
            <p:ph type="sldNum" idx="12"/>
          </p:nvPr>
        </p:nvSpPr>
        <p:spPr/>
        <p:txBody>
          <a:bodyPr/>
          <a:lstStyle>
            <a:lvl1pPr>
              <a:defRPr/>
            </a:lvl1pPr>
          </a:lstStyle>
          <a:p>
            <a:fld id="{8BB024A8-200E-48F9-B4BC-E79737FFF42E}" type="slidenum">
              <a:rPr lang="es-ES" altLang="es-ES"/>
              <a:pPr/>
              <a:t>‹Nº›</a:t>
            </a:fld>
            <a:endParaRPr lang="es-ES" altLang="es-ES"/>
          </a:p>
        </p:txBody>
      </p:sp>
    </p:spTree>
    <p:extLst>
      <p:ext uri="{BB962C8B-B14F-4D97-AF65-F5344CB8AC3E}">
        <p14:creationId xmlns:p14="http://schemas.microsoft.com/office/powerpoint/2010/main" val="138695434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B230BAD-040B-1AC7-C42A-E4AAFB8B1DEA}"/>
              </a:ext>
            </a:extLst>
          </p:cNvPr>
          <p:cNvSpPr>
            <a:spLocks noGrp="1"/>
          </p:cNvSpPr>
          <p:nvPr>
            <p:ph type="title" orient="vert"/>
          </p:nvPr>
        </p:nvSpPr>
        <p:spPr>
          <a:xfrm>
            <a:off x="8837613" y="273050"/>
            <a:ext cx="2741612" cy="5305425"/>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1EA091D-A445-E79E-1D9B-A975A7287D5C}"/>
              </a:ext>
            </a:extLst>
          </p:cNvPr>
          <p:cNvSpPr>
            <a:spLocks noGrp="1"/>
          </p:cNvSpPr>
          <p:nvPr>
            <p:ph type="body" orient="vert" idx="1"/>
          </p:nvPr>
        </p:nvSpPr>
        <p:spPr>
          <a:xfrm>
            <a:off x="609600" y="273050"/>
            <a:ext cx="8075613" cy="530542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DC04651-7C07-E367-51D7-8BDBED271BE4}"/>
              </a:ext>
            </a:extLst>
          </p:cNvPr>
          <p:cNvSpPr>
            <a:spLocks noGrp="1"/>
          </p:cNvSpPr>
          <p:nvPr>
            <p:ph type="dt" idx="10"/>
          </p:nvPr>
        </p:nvSpPr>
        <p:spPr/>
        <p:txBody>
          <a:bodyPr/>
          <a:lstStyle>
            <a:lvl1pPr>
              <a:defRPr/>
            </a:lvl1pPr>
          </a:lstStyle>
          <a:p>
            <a:endParaRPr lang="en-US" altLang="es-ES"/>
          </a:p>
        </p:txBody>
      </p:sp>
      <p:sp>
        <p:nvSpPr>
          <p:cNvPr id="5" name="Marcador de pie de página 4">
            <a:extLst>
              <a:ext uri="{FF2B5EF4-FFF2-40B4-BE49-F238E27FC236}">
                <a16:creationId xmlns:a16="http://schemas.microsoft.com/office/drawing/2014/main" id="{73ECF75B-7A69-140F-0BAD-CFB6B9D5F7E7}"/>
              </a:ext>
            </a:extLst>
          </p:cNvPr>
          <p:cNvSpPr>
            <a:spLocks noGrp="1"/>
          </p:cNvSpPr>
          <p:nvPr>
            <p:ph type="ftr" idx="11"/>
          </p:nvPr>
        </p:nvSpPr>
        <p:spPr/>
        <p:txBody>
          <a:bodyPr/>
          <a:lstStyle>
            <a:lvl1pPr>
              <a:defRPr/>
            </a:lvl1pPr>
          </a:lstStyle>
          <a:p>
            <a:endParaRPr lang="es-ES" altLang="es-ES"/>
          </a:p>
        </p:txBody>
      </p:sp>
      <p:sp>
        <p:nvSpPr>
          <p:cNvPr id="6" name="Marcador de número de diapositiva 5">
            <a:extLst>
              <a:ext uri="{FF2B5EF4-FFF2-40B4-BE49-F238E27FC236}">
                <a16:creationId xmlns:a16="http://schemas.microsoft.com/office/drawing/2014/main" id="{02CDF829-A561-D4F4-A739-8E0B92852AA1}"/>
              </a:ext>
            </a:extLst>
          </p:cNvPr>
          <p:cNvSpPr>
            <a:spLocks noGrp="1"/>
          </p:cNvSpPr>
          <p:nvPr>
            <p:ph type="sldNum" idx="12"/>
          </p:nvPr>
        </p:nvSpPr>
        <p:spPr/>
        <p:txBody>
          <a:bodyPr/>
          <a:lstStyle>
            <a:lvl1pPr>
              <a:defRPr/>
            </a:lvl1pPr>
          </a:lstStyle>
          <a:p>
            <a:fld id="{D6D3C165-3B2C-411D-BCCF-F39C5900F7BA}" type="slidenum">
              <a:rPr lang="en-US" altLang="es-ES"/>
              <a:pPr/>
              <a:t>‹Nº›</a:t>
            </a:fld>
            <a:endParaRPr lang="en-US" altLang="es-ES"/>
          </a:p>
        </p:txBody>
      </p:sp>
    </p:spTree>
    <p:extLst>
      <p:ext uri="{BB962C8B-B14F-4D97-AF65-F5344CB8AC3E}">
        <p14:creationId xmlns:p14="http://schemas.microsoft.com/office/powerpoint/2010/main" val="3593322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EE58A7-D663-1B26-A91D-A0B959F9CE71}"/>
              </a:ext>
            </a:extLst>
          </p:cNvPr>
          <p:cNvSpPr>
            <a:spLocks noGrp="1"/>
          </p:cNvSpPr>
          <p:nvPr>
            <p:ph type="title"/>
          </p:nvPr>
        </p:nvSpPr>
        <p:spPr>
          <a:xfrm>
            <a:off x="839788" y="457200"/>
            <a:ext cx="3932237" cy="1600200"/>
          </a:xfrm>
        </p:spPr>
        <p:txBody>
          <a:bodyPr/>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91F3C14C-CBC4-043E-EF6C-924ED71E576A}"/>
              </a:ext>
            </a:extLst>
          </p:cNvPr>
          <p:cNvSpPr>
            <a:spLocks noGrp="1"/>
          </p:cNvSpPr>
          <p:nvPr>
            <p:ph type="pic" idx="1"/>
          </p:nvPr>
        </p:nvSpPr>
        <p:spPr>
          <a:xfrm>
            <a:off x="5183188" y="987425"/>
            <a:ext cx="617378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72CB1AB5-81DD-0ED7-4A23-32AAC1BB5F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C826AE9-A827-4452-BC03-C583180835BC}"/>
              </a:ext>
            </a:extLst>
          </p:cNvPr>
          <p:cNvSpPr>
            <a:spLocks noGrp="1"/>
          </p:cNvSpPr>
          <p:nvPr>
            <p:ph type="dt" idx="10"/>
          </p:nvPr>
        </p:nvSpPr>
        <p:spPr/>
        <p:txBody>
          <a:bodyPr/>
          <a:lstStyle>
            <a:lvl1pPr>
              <a:defRPr/>
            </a:lvl1pPr>
          </a:lstStyle>
          <a:p>
            <a:endParaRPr lang="es-ES" altLang="es-ES"/>
          </a:p>
        </p:txBody>
      </p:sp>
      <p:sp>
        <p:nvSpPr>
          <p:cNvPr id="6" name="Marcador de pie de página 5">
            <a:extLst>
              <a:ext uri="{FF2B5EF4-FFF2-40B4-BE49-F238E27FC236}">
                <a16:creationId xmlns:a16="http://schemas.microsoft.com/office/drawing/2014/main" id="{A497CF82-384F-1BE1-34C6-1BFB787E277A}"/>
              </a:ext>
            </a:extLst>
          </p:cNvPr>
          <p:cNvSpPr>
            <a:spLocks noGrp="1"/>
          </p:cNvSpPr>
          <p:nvPr>
            <p:ph type="ftr" idx="11"/>
          </p:nvPr>
        </p:nvSpPr>
        <p:spPr/>
        <p:txBody>
          <a:bodyPr/>
          <a:lstStyle>
            <a:lvl1pPr>
              <a:defRPr/>
            </a:lvl1pPr>
          </a:lstStyle>
          <a:p>
            <a:endParaRPr lang="es-ES" altLang="es-ES"/>
          </a:p>
        </p:txBody>
      </p:sp>
      <p:sp>
        <p:nvSpPr>
          <p:cNvPr id="7" name="Marcador de número de diapositiva 6">
            <a:extLst>
              <a:ext uri="{FF2B5EF4-FFF2-40B4-BE49-F238E27FC236}">
                <a16:creationId xmlns:a16="http://schemas.microsoft.com/office/drawing/2014/main" id="{0A1EE665-1D18-F164-FC4E-1A2FD7523A8D}"/>
              </a:ext>
            </a:extLst>
          </p:cNvPr>
          <p:cNvSpPr>
            <a:spLocks noGrp="1"/>
          </p:cNvSpPr>
          <p:nvPr>
            <p:ph type="sldNum" idx="12"/>
          </p:nvPr>
        </p:nvSpPr>
        <p:spPr/>
        <p:txBody>
          <a:bodyPr/>
          <a:lstStyle>
            <a:lvl1pPr>
              <a:defRPr/>
            </a:lvl1pPr>
          </a:lstStyle>
          <a:p>
            <a:fld id="{13658652-AD2F-485C-8FD9-A0CBA6FC033F}" type="slidenum">
              <a:rPr lang="es-ES" altLang="es-ES"/>
              <a:pPr/>
              <a:t>‹Nº›</a:t>
            </a:fld>
            <a:endParaRPr lang="es-ES" altLang="es-ES"/>
          </a:p>
        </p:txBody>
      </p:sp>
    </p:spTree>
    <p:extLst>
      <p:ext uri="{BB962C8B-B14F-4D97-AF65-F5344CB8AC3E}">
        <p14:creationId xmlns:p14="http://schemas.microsoft.com/office/powerpoint/2010/main" val="1836150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theme" Target="../theme/theme6.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image" Target="../media/image1.png"/><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C5C31EB7-19A5-C63B-34C9-9E029C11B3FF}"/>
              </a:ext>
            </a:extLst>
          </p:cNvPr>
          <p:cNvSpPr>
            <a:spLocks noGrp="1" noChangeArrowheads="1"/>
          </p:cNvSpPr>
          <p:nvPr>
            <p:ph type="title"/>
          </p:nvPr>
        </p:nvSpPr>
        <p:spPr bwMode="auto">
          <a:xfrm>
            <a:off x="1524000" y="1122363"/>
            <a:ext cx="9140825" cy="2384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ltLang="es-ES"/>
              <a:t>Pulse para editar el formato del texto de título</a:t>
            </a:r>
          </a:p>
        </p:txBody>
      </p:sp>
      <p:sp>
        <p:nvSpPr>
          <p:cNvPr id="1026" name="Rectangle 2">
            <a:extLst>
              <a:ext uri="{FF2B5EF4-FFF2-40B4-BE49-F238E27FC236}">
                <a16:creationId xmlns:a16="http://schemas.microsoft.com/office/drawing/2014/main" id="{C1E38480-690A-3163-F27C-B473053793E6}"/>
              </a:ext>
            </a:extLst>
          </p:cNvPr>
          <p:cNvSpPr>
            <a:spLocks noGrp="1" noChangeArrowheads="1"/>
          </p:cNvSpPr>
          <p:nvPr>
            <p:ph type="dt"/>
          </p:nvPr>
        </p:nvSpPr>
        <p:spPr bwMode="auto">
          <a:xfrm>
            <a:off x="8382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endParaRPr lang="es-ES" altLang="es-ES"/>
          </a:p>
        </p:txBody>
      </p:sp>
      <p:sp>
        <p:nvSpPr>
          <p:cNvPr id="1027" name="Rectangle 3">
            <a:extLst>
              <a:ext uri="{FF2B5EF4-FFF2-40B4-BE49-F238E27FC236}">
                <a16:creationId xmlns:a16="http://schemas.microsoft.com/office/drawing/2014/main" id="{0E3A224B-C1F6-ECA5-962F-237934CFDAF9}"/>
              </a:ext>
            </a:extLst>
          </p:cNvPr>
          <p:cNvSpPr>
            <a:spLocks noGrp="1" noChangeArrowheads="1"/>
          </p:cNvSpPr>
          <p:nvPr>
            <p:ph type="ftr"/>
          </p:nvPr>
        </p:nvSpPr>
        <p:spPr bwMode="auto">
          <a:xfrm>
            <a:off x="4038600" y="6356350"/>
            <a:ext cx="41116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1028" name="Rectangle 4">
            <a:extLst>
              <a:ext uri="{FF2B5EF4-FFF2-40B4-BE49-F238E27FC236}">
                <a16:creationId xmlns:a16="http://schemas.microsoft.com/office/drawing/2014/main" id="{6D0946E3-1E9C-CE43-16C8-F030E453CA36}"/>
              </a:ext>
            </a:extLst>
          </p:cNvPr>
          <p:cNvSpPr>
            <a:spLocks noGrp="1" noChangeArrowheads="1"/>
          </p:cNvSpPr>
          <p:nvPr>
            <p:ph type="sldNum"/>
          </p:nvPr>
        </p:nvSpPr>
        <p:spPr bwMode="auto">
          <a:xfrm>
            <a:off x="86106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fld id="{E5AC407F-C686-44C2-9491-6DF987AC00F8}" type="slidenum">
              <a:rPr lang="es-ES" altLang="es-ES"/>
              <a:pPr/>
              <a:t>‹Nº›</a:t>
            </a:fld>
            <a:endParaRPr lang="es-ES" altLang="es-ES"/>
          </a:p>
        </p:txBody>
      </p:sp>
      <p:sp>
        <p:nvSpPr>
          <p:cNvPr id="1029" name="Rectangle 5">
            <a:extLst>
              <a:ext uri="{FF2B5EF4-FFF2-40B4-BE49-F238E27FC236}">
                <a16:creationId xmlns:a16="http://schemas.microsoft.com/office/drawing/2014/main" id="{53271AF8-19FF-5C92-258F-B7C1DB01B08C}"/>
              </a:ext>
            </a:extLst>
          </p:cNvPr>
          <p:cNvSpPr>
            <a:spLocks noGrp="1" noChangeArrowheads="1"/>
          </p:cNvSpPr>
          <p:nvPr>
            <p:ph type="body" idx="1"/>
          </p:nvPr>
        </p:nvSpPr>
        <p:spPr bwMode="auto">
          <a:xfrm>
            <a:off x="609600" y="1604963"/>
            <a:ext cx="10969625" cy="397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8920" rIns="0" bIns="0" numCol="1" anchor="t" anchorCtr="0" compatLnSpc="1">
            <a:prstTxWarp prst="textNoShape">
              <a:avLst/>
            </a:prstTxWarp>
          </a:bodyPr>
          <a:lstStyle/>
          <a:p>
            <a:pPr lvl="0"/>
            <a:r>
              <a:rPr lang="en-GB" altLang="es-ES"/>
              <a:t>Pulse para editar el formato de texto del esquema</a:t>
            </a:r>
          </a:p>
          <a:p>
            <a:pPr lvl="1"/>
            <a:r>
              <a:rPr lang="en-GB" altLang="es-ES"/>
              <a:t>Segundo nivel del esquema</a:t>
            </a:r>
          </a:p>
          <a:p>
            <a:pPr lvl="2"/>
            <a:r>
              <a:rPr lang="en-GB" altLang="es-ES"/>
              <a:t>Tercer nivel del esquema</a:t>
            </a:r>
          </a:p>
          <a:p>
            <a:pPr lvl="3"/>
            <a:r>
              <a:rPr lang="en-GB" altLang="es-ES"/>
              <a:t>Cuarto nivel del esquema</a:t>
            </a:r>
          </a:p>
          <a:p>
            <a:pPr lvl="4"/>
            <a:r>
              <a:rPr lang="en-GB" altLang="es-ES"/>
              <a:t>Quinto nivel del esquema</a:t>
            </a:r>
          </a:p>
          <a:p>
            <a:pPr lvl="4"/>
            <a:r>
              <a:rPr lang="en-GB" altLang="es-ES"/>
              <a:t>Sexto nivel del esquema</a:t>
            </a:r>
          </a:p>
          <a:p>
            <a:pPr lvl="4"/>
            <a:r>
              <a:rPr lang="en-GB" altLang="es-ES"/>
              <a:t>Séptimo nivel del esquema</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840" r:id="rId12"/>
  </p:sldLayoutIdLst>
  <p:txStyles>
    <p:titleStyle>
      <a:lvl1pPr algn="l" defTabSz="449263" rtl="0" fontAlgn="base">
        <a:lnSpc>
          <a:spcPct val="83000"/>
        </a:lnSpc>
        <a:spcBef>
          <a:spcPts val="25"/>
        </a:spcBef>
        <a:spcAft>
          <a:spcPts val="25"/>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marL="742950" indent="-28575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2pPr>
      <a:lvl3pPr marL="1143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3pPr>
      <a:lvl4pPr marL="1600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20574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marL="25146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marL="29718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marL="3429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marL="3886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p:titleStyle>
    <p:bodyStyle>
      <a:lvl1pPr marL="342900" indent="-342900" algn="l" defTabSz="449263" rtl="0" fontAlgn="base">
        <a:lnSpc>
          <a:spcPct val="75000"/>
        </a:lnSpc>
        <a:spcBef>
          <a:spcPts val="1438"/>
        </a:spcBef>
        <a:spcAft>
          <a:spcPts val="25"/>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49263" rtl="0" fontAlgn="base">
        <a:lnSpc>
          <a:spcPct val="75000"/>
        </a:lnSpc>
        <a:spcBef>
          <a:spcPts val="115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2pPr>
      <a:lvl3pPr marL="1143000" indent="-228600" algn="l" defTabSz="449263" rtl="0" fontAlgn="base">
        <a:lnSpc>
          <a:spcPct val="75000"/>
        </a:lnSpc>
        <a:spcBef>
          <a:spcPts val="875"/>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600200" indent="-228600" algn="l" defTabSz="449263" rtl="0" fontAlgn="base">
        <a:lnSpc>
          <a:spcPct val="75000"/>
        </a:lnSpc>
        <a:spcBef>
          <a:spcPts val="588"/>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4pPr>
      <a:lvl5pPr marL="2057400" indent="-228600" algn="l" defTabSz="449263" rtl="0" fontAlgn="base">
        <a:lnSpc>
          <a:spcPct val="75000"/>
        </a:lnSpc>
        <a:spcBef>
          <a:spcPts val="30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2BC61F17-150A-381E-4685-2F3DBD7A2373}"/>
              </a:ext>
            </a:extLst>
          </p:cNvPr>
          <p:cNvSpPr>
            <a:spLocks noGrp="1" noChangeArrowheads="1"/>
          </p:cNvSpPr>
          <p:nvPr>
            <p:ph type="title"/>
          </p:nvPr>
        </p:nvSpPr>
        <p:spPr bwMode="auto">
          <a:xfrm>
            <a:off x="838200" y="365125"/>
            <a:ext cx="10512425" cy="1322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s-ES"/>
              <a:t>Pulse para editar el formato del texto de título</a:t>
            </a:r>
          </a:p>
        </p:txBody>
      </p:sp>
      <p:sp>
        <p:nvSpPr>
          <p:cNvPr id="8194" name="Rectangle 2">
            <a:extLst>
              <a:ext uri="{FF2B5EF4-FFF2-40B4-BE49-F238E27FC236}">
                <a16:creationId xmlns:a16="http://schemas.microsoft.com/office/drawing/2014/main" id="{C0D1BBEE-0E23-4E66-9F5E-4302B0E7F185}"/>
              </a:ext>
            </a:extLst>
          </p:cNvPr>
          <p:cNvSpPr>
            <a:spLocks noGrp="1" noChangeArrowheads="1"/>
          </p:cNvSpPr>
          <p:nvPr>
            <p:ph type="dt"/>
          </p:nvPr>
        </p:nvSpPr>
        <p:spPr bwMode="auto">
          <a:xfrm>
            <a:off x="8382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endParaRPr lang="es-ES" altLang="es-ES"/>
          </a:p>
        </p:txBody>
      </p:sp>
      <p:sp>
        <p:nvSpPr>
          <p:cNvPr id="8195" name="Rectangle 3">
            <a:extLst>
              <a:ext uri="{FF2B5EF4-FFF2-40B4-BE49-F238E27FC236}">
                <a16:creationId xmlns:a16="http://schemas.microsoft.com/office/drawing/2014/main" id="{9D063016-6BA6-6A2F-7003-87E6800B18D1}"/>
              </a:ext>
            </a:extLst>
          </p:cNvPr>
          <p:cNvSpPr>
            <a:spLocks noGrp="1" noChangeArrowheads="1"/>
          </p:cNvSpPr>
          <p:nvPr>
            <p:ph type="ftr"/>
          </p:nvPr>
        </p:nvSpPr>
        <p:spPr bwMode="auto">
          <a:xfrm>
            <a:off x="4038600" y="6356350"/>
            <a:ext cx="41116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8196" name="Rectangle 4">
            <a:extLst>
              <a:ext uri="{FF2B5EF4-FFF2-40B4-BE49-F238E27FC236}">
                <a16:creationId xmlns:a16="http://schemas.microsoft.com/office/drawing/2014/main" id="{0BD1981C-D330-C98C-9D5F-CA19B5F931E4}"/>
              </a:ext>
            </a:extLst>
          </p:cNvPr>
          <p:cNvSpPr>
            <a:spLocks noGrp="1" noChangeArrowheads="1"/>
          </p:cNvSpPr>
          <p:nvPr>
            <p:ph type="sldNum"/>
          </p:nvPr>
        </p:nvSpPr>
        <p:spPr bwMode="auto">
          <a:xfrm>
            <a:off x="86106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fld id="{39ED4A64-008D-4E62-A86C-EB2434A6839A}" type="slidenum">
              <a:rPr lang="es-ES" altLang="es-ES"/>
              <a:pPr/>
              <a:t>‹Nº›</a:t>
            </a:fld>
            <a:endParaRPr lang="es-ES" altLang="es-ES"/>
          </a:p>
        </p:txBody>
      </p:sp>
      <p:sp>
        <p:nvSpPr>
          <p:cNvPr id="8197" name="Rectangle 5">
            <a:extLst>
              <a:ext uri="{FF2B5EF4-FFF2-40B4-BE49-F238E27FC236}">
                <a16:creationId xmlns:a16="http://schemas.microsoft.com/office/drawing/2014/main" id="{896D9A0C-63F8-6428-4D83-DB2126E9EEB3}"/>
              </a:ext>
            </a:extLst>
          </p:cNvPr>
          <p:cNvSpPr>
            <a:spLocks noGrp="1" noChangeArrowheads="1"/>
          </p:cNvSpPr>
          <p:nvPr>
            <p:ph type="body" idx="1"/>
          </p:nvPr>
        </p:nvSpPr>
        <p:spPr bwMode="auto">
          <a:xfrm>
            <a:off x="609600" y="1604963"/>
            <a:ext cx="10969625" cy="397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8920" rIns="0" bIns="0" numCol="1" anchor="t" anchorCtr="0" compatLnSpc="1">
            <a:prstTxWarp prst="textNoShape">
              <a:avLst/>
            </a:prstTxWarp>
          </a:bodyPr>
          <a:lstStyle/>
          <a:p>
            <a:pPr lvl="0"/>
            <a:r>
              <a:rPr lang="en-GB" altLang="es-ES"/>
              <a:t>Pulse para editar el formato de texto del esquema</a:t>
            </a:r>
          </a:p>
          <a:p>
            <a:pPr lvl="1"/>
            <a:r>
              <a:rPr lang="en-GB" altLang="es-ES"/>
              <a:t>Segundo nivel del esquema</a:t>
            </a:r>
          </a:p>
          <a:p>
            <a:pPr lvl="2"/>
            <a:r>
              <a:rPr lang="en-GB" altLang="es-ES"/>
              <a:t>Tercer nivel del esquema</a:t>
            </a:r>
          </a:p>
          <a:p>
            <a:pPr lvl="3"/>
            <a:r>
              <a:rPr lang="en-GB" altLang="es-ES"/>
              <a:t>Cuarto nivel del esquema</a:t>
            </a:r>
          </a:p>
          <a:p>
            <a:pPr lvl="4"/>
            <a:r>
              <a:rPr lang="en-GB" altLang="es-ES"/>
              <a:t>Quinto nivel del esquema</a:t>
            </a:r>
          </a:p>
          <a:p>
            <a:pPr lvl="4"/>
            <a:r>
              <a:rPr lang="en-GB" altLang="es-ES"/>
              <a:t>Sexto nivel del esquema</a:t>
            </a:r>
          </a:p>
          <a:p>
            <a:pPr lvl="4"/>
            <a:r>
              <a:rPr lang="en-GB" altLang="es-ES"/>
              <a:t>Séptimo nivel del esquema</a:t>
            </a:r>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defTabSz="449263" rtl="0" fontAlgn="base">
        <a:lnSpc>
          <a:spcPct val="83000"/>
        </a:lnSpc>
        <a:spcBef>
          <a:spcPts val="25"/>
        </a:spcBef>
        <a:spcAft>
          <a:spcPts val="25"/>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marL="742950" indent="-28575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2pPr>
      <a:lvl3pPr marL="1143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3pPr>
      <a:lvl4pPr marL="1600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20574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marL="25146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marL="29718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marL="3429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marL="3886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p:titleStyle>
    <p:bodyStyle>
      <a:lvl1pPr marL="342900" indent="-342900" algn="l" defTabSz="449263" rtl="0" fontAlgn="base">
        <a:lnSpc>
          <a:spcPct val="75000"/>
        </a:lnSpc>
        <a:spcBef>
          <a:spcPts val="1438"/>
        </a:spcBef>
        <a:spcAft>
          <a:spcPts val="25"/>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49263" rtl="0" fontAlgn="base">
        <a:lnSpc>
          <a:spcPct val="75000"/>
        </a:lnSpc>
        <a:spcBef>
          <a:spcPts val="115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2pPr>
      <a:lvl3pPr marL="1143000" indent="-228600" algn="l" defTabSz="449263" rtl="0" fontAlgn="base">
        <a:lnSpc>
          <a:spcPct val="75000"/>
        </a:lnSpc>
        <a:spcBef>
          <a:spcPts val="875"/>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600200" indent="-228600" algn="l" defTabSz="449263" rtl="0" fontAlgn="base">
        <a:lnSpc>
          <a:spcPct val="75000"/>
        </a:lnSpc>
        <a:spcBef>
          <a:spcPts val="588"/>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4pPr>
      <a:lvl5pPr marL="2057400" indent="-228600" algn="l" defTabSz="449263" rtl="0" fontAlgn="base">
        <a:lnSpc>
          <a:spcPct val="75000"/>
        </a:lnSpc>
        <a:spcBef>
          <a:spcPts val="30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1B8E6535-2AAF-4593-3E0C-8294D154CEED}"/>
              </a:ext>
            </a:extLst>
          </p:cNvPr>
          <p:cNvSpPr>
            <a:spLocks noGrp="1" noChangeArrowheads="1"/>
          </p:cNvSpPr>
          <p:nvPr>
            <p:ph type="title"/>
          </p:nvPr>
        </p:nvSpPr>
        <p:spPr bwMode="auto">
          <a:xfrm>
            <a:off x="1524000" y="1122363"/>
            <a:ext cx="9140825" cy="2384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ltLang="es-ES"/>
              <a:t>Pulse para editar el formato del texto de título</a:t>
            </a:r>
          </a:p>
        </p:txBody>
      </p:sp>
      <p:sp>
        <p:nvSpPr>
          <p:cNvPr id="12290" name="Rectangle 2">
            <a:extLst>
              <a:ext uri="{FF2B5EF4-FFF2-40B4-BE49-F238E27FC236}">
                <a16:creationId xmlns:a16="http://schemas.microsoft.com/office/drawing/2014/main" id="{26E3FE46-DB40-D428-5771-FA9B14A2410C}"/>
              </a:ext>
            </a:extLst>
          </p:cNvPr>
          <p:cNvSpPr>
            <a:spLocks noGrp="1" noChangeArrowheads="1"/>
          </p:cNvSpPr>
          <p:nvPr>
            <p:ph type="dt"/>
          </p:nvPr>
        </p:nvSpPr>
        <p:spPr bwMode="auto">
          <a:xfrm>
            <a:off x="8382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endParaRPr lang="en-US" altLang="es-ES"/>
          </a:p>
        </p:txBody>
      </p:sp>
      <p:sp>
        <p:nvSpPr>
          <p:cNvPr id="12291" name="Rectangle 3">
            <a:extLst>
              <a:ext uri="{FF2B5EF4-FFF2-40B4-BE49-F238E27FC236}">
                <a16:creationId xmlns:a16="http://schemas.microsoft.com/office/drawing/2014/main" id="{DB279F47-9E16-F40C-2DFE-DEDA7C3C4F0D}"/>
              </a:ext>
            </a:extLst>
          </p:cNvPr>
          <p:cNvSpPr>
            <a:spLocks noGrp="1" noChangeArrowheads="1"/>
          </p:cNvSpPr>
          <p:nvPr>
            <p:ph type="ftr"/>
          </p:nvPr>
        </p:nvSpPr>
        <p:spPr bwMode="auto">
          <a:xfrm>
            <a:off x="4038600" y="6356350"/>
            <a:ext cx="41116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12292" name="Rectangle 4">
            <a:extLst>
              <a:ext uri="{FF2B5EF4-FFF2-40B4-BE49-F238E27FC236}">
                <a16:creationId xmlns:a16="http://schemas.microsoft.com/office/drawing/2014/main" id="{3F2A39C4-443C-462F-882D-9B784DEC6945}"/>
              </a:ext>
            </a:extLst>
          </p:cNvPr>
          <p:cNvSpPr>
            <a:spLocks noGrp="1" noChangeArrowheads="1"/>
          </p:cNvSpPr>
          <p:nvPr>
            <p:ph type="sldNum"/>
          </p:nvPr>
        </p:nvSpPr>
        <p:spPr bwMode="auto">
          <a:xfrm>
            <a:off x="86106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fld id="{0CCF594E-753C-4CCB-8A8E-3ED8F08EC5F1}" type="slidenum">
              <a:rPr lang="en-US" altLang="es-ES"/>
              <a:pPr/>
              <a:t>‹Nº›</a:t>
            </a:fld>
            <a:endParaRPr lang="en-US" altLang="es-ES"/>
          </a:p>
        </p:txBody>
      </p:sp>
      <p:sp>
        <p:nvSpPr>
          <p:cNvPr id="12293" name="Rectangle 5">
            <a:extLst>
              <a:ext uri="{FF2B5EF4-FFF2-40B4-BE49-F238E27FC236}">
                <a16:creationId xmlns:a16="http://schemas.microsoft.com/office/drawing/2014/main" id="{A51D7271-62D5-508B-C052-068769324657}"/>
              </a:ext>
            </a:extLst>
          </p:cNvPr>
          <p:cNvSpPr>
            <a:spLocks noGrp="1" noChangeArrowheads="1"/>
          </p:cNvSpPr>
          <p:nvPr>
            <p:ph type="body" idx="1"/>
          </p:nvPr>
        </p:nvSpPr>
        <p:spPr bwMode="auto">
          <a:xfrm>
            <a:off x="609600" y="1604963"/>
            <a:ext cx="10969625" cy="397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8920" rIns="0" bIns="0" numCol="1" anchor="t" anchorCtr="0" compatLnSpc="1">
            <a:prstTxWarp prst="textNoShape">
              <a:avLst/>
            </a:prstTxWarp>
          </a:bodyPr>
          <a:lstStyle/>
          <a:p>
            <a:pPr lvl="0"/>
            <a:r>
              <a:rPr lang="en-GB" altLang="es-ES"/>
              <a:t>Pulse para editar el formato de texto del esquema</a:t>
            </a:r>
          </a:p>
          <a:p>
            <a:pPr lvl="1"/>
            <a:r>
              <a:rPr lang="en-GB" altLang="es-ES"/>
              <a:t>Segundo nivel del esquema</a:t>
            </a:r>
          </a:p>
          <a:p>
            <a:pPr lvl="2"/>
            <a:r>
              <a:rPr lang="en-GB" altLang="es-ES"/>
              <a:t>Tercer nivel del esquema</a:t>
            </a:r>
          </a:p>
          <a:p>
            <a:pPr lvl="3"/>
            <a:r>
              <a:rPr lang="en-GB" altLang="es-ES"/>
              <a:t>Cuarto nivel del esquema</a:t>
            </a:r>
          </a:p>
          <a:p>
            <a:pPr lvl="4"/>
            <a:r>
              <a:rPr lang="en-GB" altLang="es-ES"/>
              <a:t>Quinto nivel del esquema</a:t>
            </a:r>
          </a:p>
          <a:p>
            <a:pPr lvl="4"/>
            <a:r>
              <a:rPr lang="en-GB" altLang="es-ES"/>
              <a:t>Sexto nivel del esquema</a:t>
            </a:r>
          </a:p>
          <a:p>
            <a:pPr lvl="4"/>
            <a:r>
              <a:rPr lang="en-GB" altLang="es-ES"/>
              <a:t>Séptimo nivel del esquema</a:t>
            </a:r>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841" r:id="rId12"/>
  </p:sldLayoutIdLst>
  <p:txStyles>
    <p:titleStyle>
      <a:lvl1pPr algn="l" defTabSz="449263" rtl="0" fontAlgn="base">
        <a:lnSpc>
          <a:spcPct val="83000"/>
        </a:lnSpc>
        <a:spcBef>
          <a:spcPts val="25"/>
        </a:spcBef>
        <a:spcAft>
          <a:spcPts val="25"/>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marL="742950" indent="-28575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2pPr>
      <a:lvl3pPr marL="1143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3pPr>
      <a:lvl4pPr marL="1600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20574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marL="25146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marL="29718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marL="3429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marL="3886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p:titleStyle>
    <p:bodyStyle>
      <a:lvl1pPr marL="342900" indent="-342900" algn="l" defTabSz="449263" rtl="0" fontAlgn="base">
        <a:lnSpc>
          <a:spcPct val="75000"/>
        </a:lnSpc>
        <a:spcBef>
          <a:spcPts val="1438"/>
        </a:spcBef>
        <a:spcAft>
          <a:spcPts val="25"/>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49263" rtl="0" fontAlgn="base">
        <a:lnSpc>
          <a:spcPct val="75000"/>
        </a:lnSpc>
        <a:spcBef>
          <a:spcPts val="115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2pPr>
      <a:lvl3pPr marL="1143000" indent="-228600" algn="l" defTabSz="449263" rtl="0" fontAlgn="base">
        <a:lnSpc>
          <a:spcPct val="75000"/>
        </a:lnSpc>
        <a:spcBef>
          <a:spcPts val="875"/>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600200" indent="-228600" algn="l" defTabSz="449263" rtl="0" fontAlgn="base">
        <a:lnSpc>
          <a:spcPct val="75000"/>
        </a:lnSpc>
        <a:spcBef>
          <a:spcPts val="588"/>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4pPr>
      <a:lvl5pPr marL="2057400" indent="-228600" algn="l" defTabSz="449263" rtl="0" fontAlgn="base">
        <a:lnSpc>
          <a:spcPct val="75000"/>
        </a:lnSpc>
        <a:spcBef>
          <a:spcPts val="30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94BAA274-3734-5BA3-0CB8-250FEFEA782B}"/>
              </a:ext>
            </a:extLst>
          </p:cNvPr>
          <p:cNvSpPr>
            <a:spLocks noGrp="1" noChangeArrowheads="1"/>
          </p:cNvSpPr>
          <p:nvPr>
            <p:ph type="dt"/>
          </p:nvPr>
        </p:nvSpPr>
        <p:spPr bwMode="auto">
          <a:xfrm>
            <a:off x="8382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endParaRPr lang="en-US" altLang="es-ES"/>
          </a:p>
        </p:txBody>
      </p:sp>
      <p:sp>
        <p:nvSpPr>
          <p:cNvPr id="13314" name="Rectangle 2">
            <a:extLst>
              <a:ext uri="{FF2B5EF4-FFF2-40B4-BE49-F238E27FC236}">
                <a16:creationId xmlns:a16="http://schemas.microsoft.com/office/drawing/2014/main" id="{CB1FD257-9871-AD0E-EA6B-D0647678478C}"/>
              </a:ext>
            </a:extLst>
          </p:cNvPr>
          <p:cNvSpPr>
            <a:spLocks noGrp="1" noChangeArrowheads="1"/>
          </p:cNvSpPr>
          <p:nvPr>
            <p:ph type="ftr"/>
          </p:nvPr>
        </p:nvSpPr>
        <p:spPr bwMode="auto">
          <a:xfrm>
            <a:off x="4038600" y="6356350"/>
            <a:ext cx="41116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13315" name="Rectangle 3">
            <a:extLst>
              <a:ext uri="{FF2B5EF4-FFF2-40B4-BE49-F238E27FC236}">
                <a16:creationId xmlns:a16="http://schemas.microsoft.com/office/drawing/2014/main" id="{8A420BC7-2958-B7CC-42EB-37D6DF0AAEE1}"/>
              </a:ext>
            </a:extLst>
          </p:cNvPr>
          <p:cNvSpPr>
            <a:spLocks noGrp="1" noChangeArrowheads="1"/>
          </p:cNvSpPr>
          <p:nvPr>
            <p:ph type="sldNum"/>
          </p:nvPr>
        </p:nvSpPr>
        <p:spPr bwMode="auto">
          <a:xfrm>
            <a:off x="86106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fld id="{24534771-80F9-400D-A9B1-29C3D5DFB810}" type="slidenum">
              <a:rPr lang="en-US" altLang="es-ES"/>
              <a:pPr/>
              <a:t>‹Nº›</a:t>
            </a:fld>
            <a:endParaRPr lang="en-US" altLang="es-ES"/>
          </a:p>
        </p:txBody>
      </p:sp>
      <p:sp>
        <p:nvSpPr>
          <p:cNvPr id="13316" name="Rectangle 4">
            <a:extLst>
              <a:ext uri="{FF2B5EF4-FFF2-40B4-BE49-F238E27FC236}">
                <a16:creationId xmlns:a16="http://schemas.microsoft.com/office/drawing/2014/main" id="{50FA064D-2C65-4C1A-1CAA-92A26B313020}"/>
              </a:ext>
            </a:extLst>
          </p:cNvPr>
          <p:cNvSpPr>
            <a:spLocks noGrp="1" noChangeArrowheads="1"/>
          </p:cNvSpPr>
          <p:nvPr>
            <p:ph type="title"/>
          </p:nvPr>
        </p:nvSpPr>
        <p:spPr bwMode="auto">
          <a:xfrm>
            <a:off x="609600" y="273050"/>
            <a:ext cx="10969625"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s-ES"/>
              <a:t>Pulse para editar el formato del texto de título</a:t>
            </a:r>
          </a:p>
        </p:txBody>
      </p:sp>
      <p:sp>
        <p:nvSpPr>
          <p:cNvPr id="13317" name="Rectangle 5">
            <a:extLst>
              <a:ext uri="{FF2B5EF4-FFF2-40B4-BE49-F238E27FC236}">
                <a16:creationId xmlns:a16="http://schemas.microsoft.com/office/drawing/2014/main" id="{F2F3A3C4-6FAC-21D5-0B86-AC9E9F8EEE88}"/>
              </a:ext>
            </a:extLst>
          </p:cNvPr>
          <p:cNvSpPr>
            <a:spLocks noGrp="1" noChangeArrowheads="1"/>
          </p:cNvSpPr>
          <p:nvPr>
            <p:ph type="body" idx="1"/>
          </p:nvPr>
        </p:nvSpPr>
        <p:spPr bwMode="auto">
          <a:xfrm>
            <a:off x="609600" y="1604963"/>
            <a:ext cx="10969625" cy="397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8920" rIns="0" bIns="0" numCol="1" anchor="t" anchorCtr="0" compatLnSpc="1">
            <a:prstTxWarp prst="textNoShape">
              <a:avLst/>
            </a:prstTxWarp>
          </a:bodyPr>
          <a:lstStyle/>
          <a:p>
            <a:pPr lvl="0"/>
            <a:r>
              <a:rPr lang="en-GB" altLang="es-ES"/>
              <a:t>Pulse para editar el formato de texto del esquema</a:t>
            </a:r>
          </a:p>
          <a:p>
            <a:pPr lvl="1"/>
            <a:r>
              <a:rPr lang="en-GB" altLang="es-ES"/>
              <a:t>Segundo nivel del esquema</a:t>
            </a:r>
          </a:p>
          <a:p>
            <a:pPr lvl="2"/>
            <a:r>
              <a:rPr lang="en-GB" altLang="es-ES"/>
              <a:t>Tercer nivel del esquema</a:t>
            </a:r>
          </a:p>
          <a:p>
            <a:pPr lvl="3"/>
            <a:r>
              <a:rPr lang="en-GB" altLang="es-ES"/>
              <a:t>Cuarto nivel del esquema</a:t>
            </a:r>
          </a:p>
          <a:p>
            <a:pPr lvl="4"/>
            <a:r>
              <a:rPr lang="en-GB" altLang="es-ES"/>
              <a:t>Quinto nivel del esquema</a:t>
            </a:r>
          </a:p>
          <a:p>
            <a:pPr lvl="4"/>
            <a:r>
              <a:rPr lang="en-GB" altLang="es-ES"/>
              <a:t>Sexto nivel del esquema</a:t>
            </a:r>
          </a:p>
          <a:p>
            <a:pPr lvl="4"/>
            <a:r>
              <a:rPr lang="en-GB" altLang="es-ES"/>
              <a:t>Séptimo nivel del esquema</a:t>
            </a:r>
          </a:p>
        </p:txBody>
      </p:sp>
    </p:spTree>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xStyles>
    <p:titleStyle>
      <a:lvl1pPr algn="l" defTabSz="449263" rtl="0" fontAlgn="base">
        <a:lnSpc>
          <a:spcPct val="83000"/>
        </a:lnSpc>
        <a:spcBef>
          <a:spcPts val="25"/>
        </a:spcBef>
        <a:spcAft>
          <a:spcPts val="25"/>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marL="742950" indent="-28575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2pPr>
      <a:lvl3pPr marL="1143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3pPr>
      <a:lvl4pPr marL="1600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20574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marL="25146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marL="29718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marL="3429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marL="3886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p:titleStyle>
    <p:bodyStyle>
      <a:lvl1pPr marL="342900" indent="-342900" algn="l" defTabSz="449263" rtl="0" fontAlgn="base">
        <a:lnSpc>
          <a:spcPct val="75000"/>
        </a:lnSpc>
        <a:spcBef>
          <a:spcPts val="1438"/>
        </a:spcBef>
        <a:spcAft>
          <a:spcPts val="25"/>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49263" rtl="0" fontAlgn="base">
        <a:lnSpc>
          <a:spcPct val="75000"/>
        </a:lnSpc>
        <a:spcBef>
          <a:spcPts val="115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2pPr>
      <a:lvl3pPr marL="1143000" indent="-228600" algn="l" defTabSz="449263" rtl="0" fontAlgn="base">
        <a:lnSpc>
          <a:spcPct val="75000"/>
        </a:lnSpc>
        <a:spcBef>
          <a:spcPts val="875"/>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600200" indent="-228600" algn="l" defTabSz="449263" rtl="0" fontAlgn="base">
        <a:lnSpc>
          <a:spcPct val="75000"/>
        </a:lnSpc>
        <a:spcBef>
          <a:spcPts val="588"/>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4pPr>
      <a:lvl5pPr marL="2057400" indent="-228600" algn="l" defTabSz="449263" rtl="0" fontAlgn="base">
        <a:lnSpc>
          <a:spcPct val="75000"/>
        </a:lnSpc>
        <a:spcBef>
          <a:spcPts val="30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2B475AA9-FA17-81FF-86C0-FBA6B1781050}"/>
              </a:ext>
            </a:extLst>
          </p:cNvPr>
          <p:cNvSpPr>
            <a:spLocks noGrp="1" noChangeArrowheads="1"/>
          </p:cNvSpPr>
          <p:nvPr>
            <p:ph type="dt"/>
          </p:nvPr>
        </p:nvSpPr>
        <p:spPr bwMode="auto">
          <a:xfrm>
            <a:off x="8382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endParaRPr lang="es-ES" altLang="es-ES"/>
          </a:p>
        </p:txBody>
      </p:sp>
      <p:sp>
        <p:nvSpPr>
          <p:cNvPr id="14338" name="Rectangle 2">
            <a:extLst>
              <a:ext uri="{FF2B5EF4-FFF2-40B4-BE49-F238E27FC236}">
                <a16:creationId xmlns:a16="http://schemas.microsoft.com/office/drawing/2014/main" id="{82CE06C0-5313-0741-9CCB-EE34C30DE070}"/>
              </a:ext>
            </a:extLst>
          </p:cNvPr>
          <p:cNvSpPr>
            <a:spLocks noGrp="1" noChangeArrowheads="1"/>
          </p:cNvSpPr>
          <p:nvPr>
            <p:ph type="ftr"/>
          </p:nvPr>
        </p:nvSpPr>
        <p:spPr bwMode="auto">
          <a:xfrm>
            <a:off x="4038600" y="6356350"/>
            <a:ext cx="41116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14339" name="Rectangle 3">
            <a:extLst>
              <a:ext uri="{FF2B5EF4-FFF2-40B4-BE49-F238E27FC236}">
                <a16:creationId xmlns:a16="http://schemas.microsoft.com/office/drawing/2014/main" id="{26962FDF-BA46-4073-F961-4460BCFECEB7}"/>
              </a:ext>
            </a:extLst>
          </p:cNvPr>
          <p:cNvSpPr>
            <a:spLocks noGrp="1" noChangeArrowheads="1"/>
          </p:cNvSpPr>
          <p:nvPr>
            <p:ph type="sldNum"/>
          </p:nvPr>
        </p:nvSpPr>
        <p:spPr bwMode="auto">
          <a:xfrm>
            <a:off x="8610600" y="6356350"/>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B8B8B"/>
                </a:solidFill>
                <a:latin typeface="+mn-lt"/>
                <a:cs typeface="Segoe UI" panose="020B0502040204020203" pitchFamily="34" charset="0"/>
              </a:defRPr>
            </a:lvl1pPr>
          </a:lstStyle>
          <a:p>
            <a:fld id="{23EB9DE8-03EC-4BB7-AB72-D76B33D6BD44}" type="slidenum">
              <a:rPr lang="es-ES" altLang="es-ES"/>
              <a:pPr/>
              <a:t>‹Nº›</a:t>
            </a:fld>
            <a:endParaRPr lang="es-ES" altLang="es-ES"/>
          </a:p>
        </p:txBody>
      </p:sp>
      <p:sp>
        <p:nvSpPr>
          <p:cNvPr id="14340" name="Rectangle 4">
            <a:extLst>
              <a:ext uri="{FF2B5EF4-FFF2-40B4-BE49-F238E27FC236}">
                <a16:creationId xmlns:a16="http://schemas.microsoft.com/office/drawing/2014/main" id="{ED7855FB-45F5-3B17-6FDA-1A8FE5D803DE}"/>
              </a:ext>
            </a:extLst>
          </p:cNvPr>
          <p:cNvSpPr>
            <a:spLocks noGrp="1" noChangeArrowheads="1"/>
          </p:cNvSpPr>
          <p:nvPr>
            <p:ph type="title"/>
          </p:nvPr>
        </p:nvSpPr>
        <p:spPr bwMode="auto">
          <a:xfrm>
            <a:off x="609600" y="273050"/>
            <a:ext cx="10969625"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s-ES"/>
              <a:t>Pulse para editar el formato del texto de título</a:t>
            </a:r>
          </a:p>
        </p:txBody>
      </p:sp>
      <p:sp>
        <p:nvSpPr>
          <p:cNvPr id="14341" name="Rectangle 5">
            <a:extLst>
              <a:ext uri="{FF2B5EF4-FFF2-40B4-BE49-F238E27FC236}">
                <a16:creationId xmlns:a16="http://schemas.microsoft.com/office/drawing/2014/main" id="{9F89210C-C42A-2735-394E-8AFE8E356C2E}"/>
              </a:ext>
            </a:extLst>
          </p:cNvPr>
          <p:cNvSpPr>
            <a:spLocks noGrp="1" noChangeArrowheads="1"/>
          </p:cNvSpPr>
          <p:nvPr>
            <p:ph type="body" idx="1"/>
          </p:nvPr>
        </p:nvSpPr>
        <p:spPr bwMode="auto">
          <a:xfrm>
            <a:off x="609600" y="1604963"/>
            <a:ext cx="10969625" cy="397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88920" rIns="0" bIns="0" numCol="1" anchor="t" anchorCtr="0" compatLnSpc="1">
            <a:prstTxWarp prst="textNoShape">
              <a:avLst/>
            </a:prstTxWarp>
          </a:bodyPr>
          <a:lstStyle/>
          <a:p>
            <a:pPr lvl="0"/>
            <a:r>
              <a:rPr lang="en-GB" altLang="es-ES"/>
              <a:t>Pulse para editar el formato de texto del esquema</a:t>
            </a:r>
          </a:p>
          <a:p>
            <a:pPr lvl="1"/>
            <a:r>
              <a:rPr lang="en-GB" altLang="es-ES"/>
              <a:t>Segundo nivel del esquema</a:t>
            </a:r>
          </a:p>
          <a:p>
            <a:pPr lvl="2"/>
            <a:r>
              <a:rPr lang="en-GB" altLang="es-ES"/>
              <a:t>Tercer nivel del esquema</a:t>
            </a:r>
          </a:p>
          <a:p>
            <a:pPr lvl="3"/>
            <a:r>
              <a:rPr lang="en-GB" altLang="es-ES"/>
              <a:t>Cuarto nivel del esquema</a:t>
            </a:r>
          </a:p>
          <a:p>
            <a:pPr lvl="4"/>
            <a:r>
              <a:rPr lang="en-GB" altLang="es-ES"/>
              <a:t>Quinto nivel del esquema</a:t>
            </a:r>
          </a:p>
          <a:p>
            <a:pPr lvl="4"/>
            <a:r>
              <a:rPr lang="en-GB" altLang="es-ES"/>
              <a:t>Sexto nivel del esquema</a:t>
            </a:r>
          </a:p>
          <a:p>
            <a:pPr lvl="4"/>
            <a:r>
              <a:rPr lang="en-GB" altLang="es-ES"/>
              <a:t>Séptimo nivel del esquema</a:t>
            </a: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l" defTabSz="449263" rtl="0" fontAlgn="base">
        <a:lnSpc>
          <a:spcPct val="83000"/>
        </a:lnSpc>
        <a:spcBef>
          <a:spcPts val="25"/>
        </a:spcBef>
        <a:spcAft>
          <a:spcPts val="25"/>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marL="742950" indent="-28575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2pPr>
      <a:lvl3pPr marL="1143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3pPr>
      <a:lvl4pPr marL="1600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marL="20574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marL="25146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marL="29718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marL="34290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marL="3886200" indent="-228600" algn="l" defTabSz="449263" rtl="0" fontAlgn="base">
        <a:lnSpc>
          <a:spcPct val="83000"/>
        </a:lnSpc>
        <a:spcBef>
          <a:spcPts val="25"/>
        </a:spcBef>
        <a:spcAft>
          <a:spcPts val="25"/>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p:titleStyle>
    <p:bodyStyle>
      <a:lvl1pPr marL="342900" indent="-342900" algn="l" defTabSz="449263" rtl="0" fontAlgn="base">
        <a:lnSpc>
          <a:spcPct val="75000"/>
        </a:lnSpc>
        <a:spcBef>
          <a:spcPts val="1438"/>
        </a:spcBef>
        <a:spcAft>
          <a:spcPts val="25"/>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49263" rtl="0" fontAlgn="base">
        <a:lnSpc>
          <a:spcPct val="75000"/>
        </a:lnSpc>
        <a:spcBef>
          <a:spcPts val="115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2pPr>
      <a:lvl3pPr marL="1143000" indent="-228600" algn="l" defTabSz="449263" rtl="0" fontAlgn="base">
        <a:lnSpc>
          <a:spcPct val="75000"/>
        </a:lnSpc>
        <a:spcBef>
          <a:spcPts val="875"/>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600200" indent="-228600" algn="l" defTabSz="449263" rtl="0" fontAlgn="base">
        <a:lnSpc>
          <a:spcPct val="75000"/>
        </a:lnSpc>
        <a:spcBef>
          <a:spcPts val="588"/>
        </a:spcBef>
        <a:spcAft>
          <a:spcPts val="25"/>
        </a:spcAft>
        <a:buClr>
          <a:srgbClr val="000000"/>
        </a:buClr>
        <a:buSzPct val="100000"/>
        <a:buFont typeface="Times New Roman" panose="02020603050405020304" pitchFamily="18" charset="0"/>
        <a:defRPr kern="1200">
          <a:solidFill>
            <a:srgbClr val="000000"/>
          </a:solidFill>
          <a:latin typeface="+mn-lt"/>
          <a:ea typeface="+mn-ea"/>
          <a:cs typeface="+mn-cs"/>
        </a:defRPr>
      </a:lvl4pPr>
      <a:lvl5pPr marL="2057400" indent="-228600" algn="l" defTabSz="449263" rtl="0" fontAlgn="base">
        <a:lnSpc>
          <a:spcPct val="75000"/>
        </a:lnSpc>
        <a:spcBef>
          <a:spcPts val="30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5361" name="Group 1">
            <a:extLst>
              <a:ext uri="{FF2B5EF4-FFF2-40B4-BE49-F238E27FC236}">
                <a16:creationId xmlns:a16="http://schemas.microsoft.com/office/drawing/2014/main" id="{79EBFD01-0689-C28B-F82D-35581FC7170F}"/>
              </a:ext>
            </a:extLst>
          </p:cNvPr>
          <p:cNvGrpSpPr>
            <a:grpSpLocks/>
          </p:cNvGrpSpPr>
          <p:nvPr/>
        </p:nvGrpSpPr>
        <p:grpSpPr bwMode="auto">
          <a:xfrm>
            <a:off x="11626850" y="3551238"/>
            <a:ext cx="563563" cy="3303587"/>
            <a:chOff x="7324" y="2237"/>
            <a:chExt cx="355" cy="2081"/>
          </a:xfrm>
        </p:grpSpPr>
        <p:pic>
          <p:nvPicPr>
            <p:cNvPr id="15362" name="Picture 2">
              <a:extLst>
                <a:ext uri="{FF2B5EF4-FFF2-40B4-BE49-F238E27FC236}">
                  <a16:creationId xmlns:a16="http://schemas.microsoft.com/office/drawing/2014/main" id="{DBE2D0FA-A2BF-3F50-096E-189B6D715AF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324" y="2237"/>
              <a:ext cx="329" cy="184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3" name="Rectangle 3">
              <a:extLst>
                <a:ext uri="{FF2B5EF4-FFF2-40B4-BE49-F238E27FC236}">
                  <a16:creationId xmlns:a16="http://schemas.microsoft.com/office/drawing/2014/main" id="{A4ACA525-7985-0911-3A06-F35F2FAFC294}"/>
                </a:ext>
              </a:extLst>
            </p:cNvPr>
            <p:cNvSpPr>
              <a:spLocks noChangeArrowheads="1"/>
            </p:cNvSpPr>
            <p:nvPr/>
          </p:nvSpPr>
          <p:spPr bwMode="auto">
            <a:xfrm flipH="1">
              <a:off x="7551" y="3047"/>
              <a:ext cx="128" cy="1271"/>
            </a:xfrm>
            <a:prstGeom prst="rect">
              <a:avLst/>
            </a:prstGeom>
            <a:solidFill>
              <a:srgbClr val="ED7D31"/>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p>
          </p:txBody>
        </p:sp>
      </p:grpSp>
      <p:sp>
        <p:nvSpPr>
          <p:cNvPr id="15364" name="Rectangle 4">
            <a:extLst>
              <a:ext uri="{FF2B5EF4-FFF2-40B4-BE49-F238E27FC236}">
                <a16:creationId xmlns:a16="http://schemas.microsoft.com/office/drawing/2014/main" id="{6427657A-FA06-8351-822C-E87A636699FA}"/>
              </a:ext>
            </a:extLst>
          </p:cNvPr>
          <p:cNvSpPr>
            <a:spLocks noGrp="1" noChangeArrowheads="1"/>
          </p:cNvSpPr>
          <p:nvPr>
            <p:ph type="title"/>
          </p:nvPr>
        </p:nvSpPr>
        <p:spPr bwMode="auto">
          <a:xfrm>
            <a:off x="1600200" y="1262063"/>
            <a:ext cx="7634288" cy="2849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ltLang="es-ES"/>
              <a:t>Pulse para editar el formato del texto de título</a:t>
            </a:r>
          </a:p>
        </p:txBody>
      </p:sp>
      <p:sp>
        <p:nvSpPr>
          <p:cNvPr id="15365" name="Rectangle 5">
            <a:extLst>
              <a:ext uri="{FF2B5EF4-FFF2-40B4-BE49-F238E27FC236}">
                <a16:creationId xmlns:a16="http://schemas.microsoft.com/office/drawing/2014/main" id="{B9C06D09-1172-20FC-0F2D-D4B073AE2CAC}"/>
              </a:ext>
            </a:extLst>
          </p:cNvPr>
          <p:cNvSpPr>
            <a:spLocks noGrp="1" noChangeArrowheads="1"/>
          </p:cNvSpPr>
          <p:nvPr>
            <p:ph type="dt"/>
          </p:nvPr>
        </p:nvSpPr>
        <p:spPr bwMode="auto">
          <a:xfrm>
            <a:off x="795338" y="6342063"/>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000000"/>
                </a:solidFill>
                <a:latin typeface="+mn-lt"/>
                <a:cs typeface="Segoe UI" panose="020B0502040204020203" pitchFamily="34" charset="0"/>
              </a:defRPr>
            </a:lvl1pPr>
          </a:lstStyle>
          <a:p>
            <a:endParaRPr lang="en-US" altLang="es-ES"/>
          </a:p>
        </p:txBody>
      </p:sp>
      <p:sp>
        <p:nvSpPr>
          <p:cNvPr id="15366" name="Rectangle 6">
            <a:extLst>
              <a:ext uri="{FF2B5EF4-FFF2-40B4-BE49-F238E27FC236}">
                <a16:creationId xmlns:a16="http://schemas.microsoft.com/office/drawing/2014/main" id="{4EF33AAA-0FFA-A393-DE94-B2D11EF565DA}"/>
              </a:ext>
            </a:extLst>
          </p:cNvPr>
          <p:cNvSpPr>
            <a:spLocks noGrp="1" noChangeArrowheads="1"/>
          </p:cNvSpPr>
          <p:nvPr>
            <p:ph type="ftr"/>
          </p:nvPr>
        </p:nvSpPr>
        <p:spPr bwMode="auto">
          <a:xfrm>
            <a:off x="7696200" y="6342063"/>
            <a:ext cx="3467100"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15367" name="Rectangle 7">
            <a:extLst>
              <a:ext uri="{FF2B5EF4-FFF2-40B4-BE49-F238E27FC236}">
                <a16:creationId xmlns:a16="http://schemas.microsoft.com/office/drawing/2014/main" id="{157737D1-25CD-6AA6-F562-4E28A07A7DFD}"/>
              </a:ext>
            </a:extLst>
          </p:cNvPr>
          <p:cNvSpPr>
            <a:spLocks noGrp="1" noChangeArrowheads="1"/>
          </p:cNvSpPr>
          <p:nvPr>
            <p:ph type="sldNum"/>
          </p:nvPr>
        </p:nvSpPr>
        <p:spPr bwMode="auto">
          <a:xfrm>
            <a:off x="11166475" y="6342063"/>
            <a:ext cx="522288"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000000"/>
                </a:solidFill>
                <a:latin typeface="+mn-lt"/>
                <a:cs typeface="Segoe UI" panose="020B0502040204020203" pitchFamily="34" charset="0"/>
              </a:defRPr>
            </a:lvl1pPr>
          </a:lstStyle>
          <a:p>
            <a:fld id="{072B1573-05E0-45B8-B5EB-A06918DBC8AD}" type="slidenum">
              <a:rPr lang="en-US" altLang="es-ES"/>
              <a:pPr/>
              <a:t>‹Nº›</a:t>
            </a:fld>
            <a:endParaRPr lang="en-US" altLang="es-ES"/>
          </a:p>
        </p:txBody>
      </p:sp>
      <p:grpSp>
        <p:nvGrpSpPr>
          <p:cNvPr id="15368" name="Group 8">
            <a:extLst>
              <a:ext uri="{FF2B5EF4-FFF2-40B4-BE49-F238E27FC236}">
                <a16:creationId xmlns:a16="http://schemas.microsoft.com/office/drawing/2014/main" id="{FD5F73D2-4AC1-EC47-E4CC-095E02CE6474}"/>
              </a:ext>
            </a:extLst>
          </p:cNvPr>
          <p:cNvGrpSpPr>
            <a:grpSpLocks/>
          </p:cNvGrpSpPr>
          <p:nvPr/>
        </p:nvGrpSpPr>
        <p:grpSpPr bwMode="auto">
          <a:xfrm>
            <a:off x="0" y="0"/>
            <a:ext cx="563563" cy="3303588"/>
            <a:chOff x="0" y="0"/>
            <a:chExt cx="355" cy="2081"/>
          </a:xfrm>
        </p:grpSpPr>
        <p:pic>
          <p:nvPicPr>
            <p:cNvPr id="15369" name="Picture 9">
              <a:extLst>
                <a:ext uri="{FF2B5EF4-FFF2-40B4-BE49-F238E27FC236}">
                  <a16:creationId xmlns:a16="http://schemas.microsoft.com/office/drawing/2014/main" id="{BF885EDD-AA90-7223-049B-7013610F330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 y="237"/>
              <a:ext cx="329" cy="184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70" name="Rectangle 10">
              <a:extLst>
                <a:ext uri="{FF2B5EF4-FFF2-40B4-BE49-F238E27FC236}">
                  <a16:creationId xmlns:a16="http://schemas.microsoft.com/office/drawing/2014/main" id="{4683DD37-8953-FF6C-6B5A-64999244E3D2}"/>
                </a:ext>
              </a:extLst>
            </p:cNvPr>
            <p:cNvSpPr>
              <a:spLocks noChangeArrowheads="1"/>
            </p:cNvSpPr>
            <p:nvPr/>
          </p:nvSpPr>
          <p:spPr bwMode="auto">
            <a:xfrm flipV="1">
              <a:off x="0" y="0"/>
              <a:ext cx="128" cy="1271"/>
            </a:xfrm>
            <a:prstGeom prst="rect">
              <a:avLst/>
            </a:prstGeom>
            <a:solidFill>
              <a:srgbClr val="ED7D31"/>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p>
          </p:txBody>
        </p:sp>
      </p:grpSp>
      <p:sp>
        <p:nvSpPr>
          <p:cNvPr id="15371" name="Rectangle 11">
            <a:extLst>
              <a:ext uri="{FF2B5EF4-FFF2-40B4-BE49-F238E27FC236}">
                <a16:creationId xmlns:a16="http://schemas.microsoft.com/office/drawing/2014/main" id="{5C028146-7A03-F669-58A4-470ACF2C9782}"/>
              </a:ext>
            </a:extLst>
          </p:cNvPr>
          <p:cNvSpPr>
            <a:spLocks noGrp="1" noChangeArrowheads="1"/>
          </p:cNvSpPr>
          <p:nvPr>
            <p:ph type="body" idx="1"/>
          </p:nvPr>
        </p:nvSpPr>
        <p:spPr bwMode="auto">
          <a:xfrm>
            <a:off x="609600" y="1604963"/>
            <a:ext cx="10969625" cy="397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s-ES"/>
              <a:t>Pulse para editar el formato de texto del esquema</a:t>
            </a:r>
          </a:p>
          <a:p>
            <a:pPr lvl="1"/>
            <a:r>
              <a:rPr lang="en-GB" altLang="es-ES"/>
              <a:t>Segundo nivel del esquema</a:t>
            </a:r>
          </a:p>
          <a:p>
            <a:pPr lvl="2"/>
            <a:r>
              <a:rPr lang="en-GB" altLang="es-ES"/>
              <a:t>Tercer nivel del esquema</a:t>
            </a:r>
          </a:p>
          <a:p>
            <a:pPr lvl="3"/>
            <a:r>
              <a:rPr lang="en-GB" altLang="es-ES"/>
              <a:t>Cuarto nivel del esquema</a:t>
            </a:r>
          </a:p>
          <a:p>
            <a:pPr lvl="4"/>
            <a:r>
              <a:rPr lang="en-GB" altLang="es-ES"/>
              <a:t>Quinto nivel del esquema</a:t>
            </a:r>
          </a:p>
          <a:p>
            <a:pPr lvl="4"/>
            <a:r>
              <a:rPr lang="en-GB" altLang="es-ES"/>
              <a:t>Sexto nivel del esquema</a:t>
            </a:r>
          </a:p>
          <a:p>
            <a:pPr lvl="4"/>
            <a:r>
              <a:rPr lang="en-GB" altLang="es-ES"/>
              <a:t>Séptimo nivel del esquema</a:t>
            </a:r>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42" r:id="rId12"/>
  </p:sldLayoutIdLst>
  <p:txStyles>
    <p:titleStyle>
      <a:lvl1pPr algn="l" defTabSz="449263" rtl="0" fontAlgn="base">
        <a:lnSpc>
          <a:spcPct val="98000"/>
        </a:lnSpc>
        <a:spcBef>
          <a:spcPts val="25"/>
        </a:spcBef>
        <a:spcAft>
          <a:spcPts val="25"/>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marL="742950" indent="-28575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2pPr>
      <a:lvl3pPr marL="11430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3pPr>
      <a:lvl4pPr marL="16002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4pPr>
      <a:lvl5pPr marL="20574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5pPr>
      <a:lvl6pPr marL="25146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6pPr>
      <a:lvl7pPr marL="29718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7pPr>
      <a:lvl8pPr marL="34290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8pPr>
      <a:lvl9pPr marL="38862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9pPr>
    </p:titleStyle>
    <p:bodyStyle>
      <a:lvl1pPr marL="342900" indent="-342900" algn="l" defTabSz="449263" rtl="0" fontAlgn="base">
        <a:lnSpc>
          <a:spcPct val="127000"/>
        </a:lnSpc>
        <a:spcBef>
          <a:spcPts val="1438"/>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1pPr>
      <a:lvl2pPr marL="742950" indent="-285750" algn="l" defTabSz="449263" rtl="0" fontAlgn="base">
        <a:lnSpc>
          <a:spcPct val="127000"/>
        </a:lnSpc>
        <a:spcBef>
          <a:spcPts val="1150"/>
        </a:spcBef>
        <a:spcAft>
          <a:spcPts val="25"/>
        </a:spcAft>
        <a:buClr>
          <a:srgbClr val="000000"/>
        </a:buClr>
        <a:buSzPct val="100000"/>
        <a:buFont typeface="Times New Roman" panose="02020603050405020304" pitchFamily="18" charset="0"/>
        <a:defRPr sz="1600" kern="1200">
          <a:solidFill>
            <a:srgbClr val="000000"/>
          </a:solidFill>
          <a:latin typeface="+mn-lt"/>
          <a:ea typeface="+mn-ea"/>
          <a:cs typeface="+mn-cs"/>
        </a:defRPr>
      </a:lvl2pPr>
      <a:lvl3pPr marL="1143000" indent="-228600" algn="l" defTabSz="449263" rtl="0" fontAlgn="base">
        <a:lnSpc>
          <a:spcPct val="127000"/>
        </a:lnSpc>
        <a:spcBef>
          <a:spcPts val="875"/>
        </a:spcBef>
        <a:spcAft>
          <a:spcPts val="25"/>
        </a:spcAft>
        <a:buClr>
          <a:srgbClr val="000000"/>
        </a:buClr>
        <a:buSzPct val="100000"/>
        <a:buFont typeface="Times New Roman" panose="02020603050405020304" pitchFamily="18" charset="0"/>
        <a:defRPr sz="1400" kern="1200">
          <a:solidFill>
            <a:srgbClr val="000000"/>
          </a:solidFill>
          <a:latin typeface="+mn-lt"/>
          <a:ea typeface="+mn-ea"/>
          <a:cs typeface="+mn-cs"/>
        </a:defRPr>
      </a:lvl3pPr>
      <a:lvl4pPr marL="1600200" indent="-228600" algn="l" defTabSz="449263" rtl="0" fontAlgn="base">
        <a:lnSpc>
          <a:spcPct val="127000"/>
        </a:lnSpc>
        <a:spcBef>
          <a:spcPts val="588"/>
        </a:spcBef>
        <a:spcAft>
          <a:spcPts val="25"/>
        </a:spcAft>
        <a:buClr>
          <a:srgbClr val="000000"/>
        </a:buClr>
        <a:buSzPct val="100000"/>
        <a:buFont typeface="Times New Roman" panose="02020603050405020304" pitchFamily="18" charset="0"/>
        <a:defRPr sz="1400" kern="1200">
          <a:solidFill>
            <a:srgbClr val="000000"/>
          </a:solidFill>
          <a:latin typeface="+mn-lt"/>
          <a:ea typeface="+mn-ea"/>
          <a:cs typeface="+mn-cs"/>
        </a:defRPr>
      </a:lvl4pPr>
      <a:lvl5pPr marL="2057400" indent="-228600" algn="l" defTabSz="449263" rtl="0" fontAlgn="base">
        <a:lnSpc>
          <a:spcPct val="127000"/>
        </a:lnSpc>
        <a:spcBef>
          <a:spcPts val="30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6385" name="Group 1">
            <a:extLst>
              <a:ext uri="{FF2B5EF4-FFF2-40B4-BE49-F238E27FC236}">
                <a16:creationId xmlns:a16="http://schemas.microsoft.com/office/drawing/2014/main" id="{8B5F1E72-D5FE-72D5-08C7-B241A7A8090D}"/>
              </a:ext>
            </a:extLst>
          </p:cNvPr>
          <p:cNvGrpSpPr>
            <a:grpSpLocks/>
          </p:cNvGrpSpPr>
          <p:nvPr/>
        </p:nvGrpSpPr>
        <p:grpSpPr bwMode="auto">
          <a:xfrm>
            <a:off x="11626850" y="3551238"/>
            <a:ext cx="563563" cy="3303587"/>
            <a:chOff x="7324" y="2237"/>
            <a:chExt cx="355" cy="2081"/>
          </a:xfrm>
        </p:grpSpPr>
        <p:pic>
          <p:nvPicPr>
            <p:cNvPr id="16386" name="Picture 2">
              <a:extLst>
                <a:ext uri="{FF2B5EF4-FFF2-40B4-BE49-F238E27FC236}">
                  <a16:creationId xmlns:a16="http://schemas.microsoft.com/office/drawing/2014/main" id="{A9B38FF5-B411-4B7E-5656-114DAD63672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324" y="2237"/>
              <a:ext cx="329" cy="184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7" name="Rectangle 3">
              <a:extLst>
                <a:ext uri="{FF2B5EF4-FFF2-40B4-BE49-F238E27FC236}">
                  <a16:creationId xmlns:a16="http://schemas.microsoft.com/office/drawing/2014/main" id="{E7D0DBFB-CCB5-8040-B2A7-4CE659D342EC}"/>
                </a:ext>
              </a:extLst>
            </p:cNvPr>
            <p:cNvSpPr>
              <a:spLocks noChangeArrowheads="1"/>
            </p:cNvSpPr>
            <p:nvPr/>
          </p:nvSpPr>
          <p:spPr bwMode="auto">
            <a:xfrm flipH="1">
              <a:off x="7551" y="3047"/>
              <a:ext cx="128" cy="1271"/>
            </a:xfrm>
            <a:prstGeom prst="rect">
              <a:avLst/>
            </a:prstGeom>
            <a:solidFill>
              <a:srgbClr val="ED7D31"/>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ES"/>
            </a:p>
          </p:txBody>
        </p:sp>
      </p:grpSp>
      <p:sp>
        <p:nvSpPr>
          <p:cNvPr id="16388" name="Rectangle 4">
            <a:extLst>
              <a:ext uri="{FF2B5EF4-FFF2-40B4-BE49-F238E27FC236}">
                <a16:creationId xmlns:a16="http://schemas.microsoft.com/office/drawing/2014/main" id="{6EFD3139-1B00-6D23-D940-05FE49B01AF9}"/>
              </a:ext>
            </a:extLst>
          </p:cNvPr>
          <p:cNvSpPr>
            <a:spLocks noGrp="1" noChangeArrowheads="1"/>
          </p:cNvSpPr>
          <p:nvPr>
            <p:ph type="dt"/>
          </p:nvPr>
        </p:nvSpPr>
        <p:spPr bwMode="auto">
          <a:xfrm>
            <a:off x="795338" y="6342063"/>
            <a:ext cx="2740025"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000000"/>
                </a:solidFill>
                <a:latin typeface="+mn-lt"/>
                <a:cs typeface="Segoe UI" panose="020B0502040204020203" pitchFamily="34" charset="0"/>
              </a:defRPr>
            </a:lvl1pPr>
          </a:lstStyle>
          <a:p>
            <a:endParaRPr lang="en-US" altLang="es-ES"/>
          </a:p>
        </p:txBody>
      </p:sp>
      <p:sp>
        <p:nvSpPr>
          <p:cNvPr id="16389" name="Rectangle 5">
            <a:extLst>
              <a:ext uri="{FF2B5EF4-FFF2-40B4-BE49-F238E27FC236}">
                <a16:creationId xmlns:a16="http://schemas.microsoft.com/office/drawing/2014/main" id="{9B7E6EAA-521C-38F8-2224-2B2FB8BAF6FC}"/>
              </a:ext>
            </a:extLst>
          </p:cNvPr>
          <p:cNvSpPr>
            <a:spLocks noGrp="1" noChangeArrowheads="1"/>
          </p:cNvSpPr>
          <p:nvPr>
            <p:ph type="ftr"/>
          </p:nvPr>
        </p:nvSpPr>
        <p:spPr bwMode="auto">
          <a:xfrm>
            <a:off x="7696200" y="6342063"/>
            <a:ext cx="3467100"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Times New Roman" panose="02020603050405020304" pitchFamily="18" charset="0"/>
                <a:cs typeface="Segoe UI" panose="020B0502040204020203" pitchFamily="34" charset="0"/>
              </a:defRPr>
            </a:lvl1pPr>
          </a:lstStyle>
          <a:p>
            <a:endParaRPr lang="es-ES" altLang="es-ES"/>
          </a:p>
        </p:txBody>
      </p:sp>
      <p:sp>
        <p:nvSpPr>
          <p:cNvPr id="16390" name="Rectangle 6">
            <a:extLst>
              <a:ext uri="{FF2B5EF4-FFF2-40B4-BE49-F238E27FC236}">
                <a16:creationId xmlns:a16="http://schemas.microsoft.com/office/drawing/2014/main" id="{65523D91-AE60-E95A-28C7-765F5EEAB548}"/>
              </a:ext>
            </a:extLst>
          </p:cNvPr>
          <p:cNvSpPr>
            <a:spLocks noGrp="1" noChangeArrowheads="1"/>
          </p:cNvSpPr>
          <p:nvPr>
            <p:ph type="sldNum"/>
          </p:nvPr>
        </p:nvSpPr>
        <p:spPr bwMode="auto">
          <a:xfrm>
            <a:off x="11166475" y="6342063"/>
            <a:ext cx="522288"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hangingPunct="1">
              <a:lnSpc>
                <a:spcPct val="10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a:solidFill>
                  <a:srgbClr val="000000"/>
                </a:solidFill>
                <a:latin typeface="+mn-lt"/>
                <a:cs typeface="Segoe UI" panose="020B0502040204020203" pitchFamily="34" charset="0"/>
              </a:defRPr>
            </a:lvl1pPr>
          </a:lstStyle>
          <a:p>
            <a:fld id="{CB06A7F6-836A-427F-B9BA-2EE9AD845F6F}" type="slidenum">
              <a:rPr lang="en-US" altLang="es-ES"/>
              <a:pPr/>
              <a:t>‹Nº›</a:t>
            </a:fld>
            <a:endParaRPr lang="en-US" altLang="es-ES"/>
          </a:p>
        </p:txBody>
      </p:sp>
      <p:sp>
        <p:nvSpPr>
          <p:cNvPr id="16391" name="Rectangle 7">
            <a:extLst>
              <a:ext uri="{FF2B5EF4-FFF2-40B4-BE49-F238E27FC236}">
                <a16:creationId xmlns:a16="http://schemas.microsoft.com/office/drawing/2014/main" id="{A47DE85B-F50E-A7B3-5F7E-A7EF709D34B5}"/>
              </a:ext>
            </a:extLst>
          </p:cNvPr>
          <p:cNvSpPr>
            <a:spLocks noGrp="1" noChangeArrowheads="1"/>
          </p:cNvSpPr>
          <p:nvPr>
            <p:ph type="title"/>
          </p:nvPr>
        </p:nvSpPr>
        <p:spPr bwMode="auto">
          <a:xfrm>
            <a:off x="609600" y="273050"/>
            <a:ext cx="10969625"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s-ES"/>
              <a:t>Pulse para editar el formato del texto de título</a:t>
            </a:r>
          </a:p>
        </p:txBody>
      </p:sp>
      <p:sp>
        <p:nvSpPr>
          <p:cNvPr id="16392" name="Rectangle 8">
            <a:extLst>
              <a:ext uri="{FF2B5EF4-FFF2-40B4-BE49-F238E27FC236}">
                <a16:creationId xmlns:a16="http://schemas.microsoft.com/office/drawing/2014/main" id="{2A48C4C1-3237-1859-386C-FEF16543A410}"/>
              </a:ext>
            </a:extLst>
          </p:cNvPr>
          <p:cNvSpPr>
            <a:spLocks noGrp="1" noChangeArrowheads="1"/>
          </p:cNvSpPr>
          <p:nvPr>
            <p:ph type="body" idx="1"/>
          </p:nvPr>
        </p:nvSpPr>
        <p:spPr bwMode="auto">
          <a:xfrm>
            <a:off x="609600" y="1604963"/>
            <a:ext cx="10969625" cy="397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s-ES"/>
              <a:t>Pulse para editar el formato de texto del esquema</a:t>
            </a:r>
          </a:p>
          <a:p>
            <a:pPr lvl="1"/>
            <a:r>
              <a:rPr lang="en-GB" altLang="es-ES"/>
              <a:t>Segundo nivel del esquema</a:t>
            </a:r>
          </a:p>
          <a:p>
            <a:pPr lvl="2"/>
            <a:r>
              <a:rPr lang="en-GB" altLang="es-ES"/>
              <a:t>Tercer nivel del esquema</a:t>
            </a:r>
          </a:p>
          <a:p>
            <a:pPr lvl="3"/>
            <a:r>
              <a:rPr lang="en-GB" altLang="es-ES"/>
              <a:t>Cuarto nivel del esquema</a:t>
            </a:r>
          </a:p>
          <a:p>
            <a:pPr lvl="4"/>
            <a:r>
              <a:rPr lang="en-GB" altLang="es-ES"/>
              <a:t>Quinto nivel del esquema</a:t>
            </a:r>
          </a:p>
          <a:p>
            <a:pPr lvl="4"/>
            <a:r>
              <a:rPr lang="en-GB" altLang="es-ES"/>
              <a:t>Sexto nivel del esquema</a:t>
            </a:r>
          </a:p>
          <a:p>
            <a:pPr lvl="4"/>
            <a:r>
              <a:rPr lang="en-GB" altLang="es-ES"/>
              <a:t>Séptimo nivel del esquema</a:t>
            </a: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449263" rtl="0" fontAlgn="base">
        <a:lnSpc>
          <a:spcPct val="98000"/>
        </a:lnSpc>
        <a:spcBef>
          <a:spcPts val="25"/>
        </a:spcBef>
        <a:spcAft>
          <a:spcPts val="25"/>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marL="742950" indent="-28575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2pPr>
      <a:lvl3pPr marL="11430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3pPr>
      <a:lvl4pPr marL="16002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4pPr>
      <a:lvl5pPr marL="20574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5pPr>
      <a:lvl6pPr marL="25146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6pPr>
      <a:lvl7pPr marL="29718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7pPr>
      <a:lvl8pPr marL="34290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8pPr>
      <a:lvl9pPr marL="3886200" indent="-228600" algn="l" defTabSz="449263" rtl="0" fontAlgn="base">
        <a:lnSpc>
          <a:spcPct val="98000"/>
        </a:lnSpc>
        <a:spcBef>
          <a:spcPts val="25"/>
        </a:spcBef>
        <a:spcAft>
          <a:spcPts val="25"/>
        </a:spcAft>
        <a:buClr>
          <a:srgbClr val="000000"/>
        </a:buClr>
        <a:buSzPct val="100000"/>
        <a:buFont typeface="Times New Roman" panose="02020603050405020304" pitchFamily="18" charset="0"/>
        <a:defRPr>
          <a:solidFill>
            <a:srgbClr val="000000"/>
          </a:solidFill>
          <a:latin typeface="Avenir Next LT Pro" panose="020B0504020202020204" pitchFamily="34" charset="0"/>
          <a:ea typeface="Microsoft YaHei" panose="020B0503020204020204" pitchFamily="34" charset="-122"/>
        </a:defRPr>
      </a:lvl9pPr>
    </p:titleStyle>
    <p:bodyStyle>
      <a:lvl1pPr marL="342900" indent="-342900" algn="l" defTabSz="449263" rtl="0" fontAlgn="base">
        <a:lnSpc>
          <a:spcPct val="127000"/>
        </a:lnSpc>
        <a:spcBef>
          <a:spcPts val="1438"/>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1pPr>
      <a:lvl2pPr marL="742950" indent="-285750" algn="l" defTabSz="449263" rtl="0" fontAlgn="base">
        <a:lnSpc>
          <a:spcPct val="127000"/>
        </a:lnSpc>
        <a:spcBef>
          <a:spcPts val="1150"/>
        </a:spcBef>
        <a:spcAft>
          <a:spcPts val="25"/>
        </a:spcAft>
        <a:buClr>
          <a:srgbClr val="000000"/>
        </a:buClr>
        <a:buSzPct val="100000"/>
        <a:buFont typeface="Times New Roman" panose="02020603050405020304" pitchFamily="18" charset="0"/>
        <a:defRPr sz="1600" kern="1200">
          <a:solidFill>
            <a:srgbClr val="000000"/>
          </a:solidFill>
          <a:latin typeface="+mn-lt"/>
          <a:ea typeface="+mn-ea"/>
          <a:cs typeface="+mn-cs"/>
        </a:defRPr>
      </a:lvl2pPr>
      <a:lvl3pPr marL="1143000" indent="-228600" algn="l" defTabSz="449263" rtl="0" fontAlgn="base">
        <a:lnSpc>
          <a:spcPct val="127000"/>
        </a:lnSpc>
        <a:spcBef>
          <a:spcPts val="875"/>
        </a:spcBef>
        <a:spcAft>
          <a:spcPts val="25"/>
        </a:spcAft>
        <a:buClr>
          <a:srgbClr val="000000"/>
        </a:buClr>
        <a:buSzPct val="100000"/>
        <a:buFont typeface="Times New Roman" panose="02020603050405020304" pitchFamily="18" charset="0"/>
        <a:defRPr sz="1400" kern="1200">
          <a:solidFill>
            <a:srgbClr val="000000"/>
          </a:solidFill>
          <a:latin typeface="+mn-lt"/>
          <a:ea typeface="+mn-ea"/>
          <a:cs typeface="+mn-cs"/>
        </a:defRPr>
      </a:lvl3pPr>
      <a:lvl4pPr marL="1600200" indent="-228600" algn="l" defTabSz="449263" rtl="0" fontAlgn="base">
        <a:lnSpc>
          <a:spcPct val="127000"/>
        </a:lnSpc>
        <a:spcBef>
          <a:spcPts val="588"/>
        </a:spcBef>
        <a:spcAft>
          <a:spcPts val="25"/>
        </a:spcAft>
        <a:buClr>
          <a:srgbClr val="000000"/>
        </a:buClr>
        <a:buSzPct val="100000"/>
        <a:buFont typeface="Times New Roman" panose="02020603050405020304" pitchFamily="18" charset="0"/>
        <a:defRPr sz="1400" kern="1200">
          <a:solidFill>
            <a:srgbClr val="000000"/>
          </a:solidFill>
          <a:latin typeface="+mn-lt"/>
          <a:ea typeface="+mn-ea"/>
          <a:cs typeface="+mn-cs"/>
        </a:defRPr>
      </a:lvl4pPr>
      <a:lvl5pPr marL="2057400" indent="-228600" algn="l" defTabSz="449263" rtl="0" fontAlgn="base">
        <a:lnSpc>
          <a:spcPct val="127000"/>
        </a:lnSpc>
        <a:spcBef>
          <a:spcPts val="300"/>
        </a:spcBef>
        <a:spcAft>
          <a:spcPts val="25"/>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6.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5C0B15B0-1E2C-3F61-2F70-2E420B8933E2}"/>
              </a:ext>
            </a:extLst>
          </p:cNvPr>
          <p:cNvSpPr>
            <a:spLocks noGrp="1" noChangeArrowheads="1"/>
          </p:cNvSpPr>
          <p:nvPr>
            <p:ph type="title" idx="4294967295"/>
          </p:nvPr>
        </p:nvSpPr>
        <p:spPr>
          <a:xfrm>
            <a:off x="1524000" y="1800225"/>
            <a:ext cx="9144000" cy="2387600"/>
          </a:xfrm>
          <a:ln/>
        </p:spPr>
        <p:txBody>
          <a:bodyPr lIns="0" tIns="38880" rIns="0" bIns="0" anchor="ctr"/>
          <a:lstStyle/>
          <a:p>
            <a:pPr algn="jus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3600"/>
              <a:t>¿QUIERES SABER LOS CONTENIDOS LAS MATERIAS OPTATIVAS DE 1º A 4º DE LA ESO?</a:t>
            </a:r>
            <a:br>
              <a:rPr lang="es-ES" altLang="es-ES" sz="3600"/>
            </a:br>
            <a:br>
              <a:rPr lang="es-ES" altLang="es-ES" sz="3600"/>
            </a:br>
            <a:br>
              <a:rPr lang="es-ES" altLang="es-ES" sz="3600"/>
            </a:br>
            <a:br>
              <a:rPr lang="es-ES" altLang="es-ES"/>
            </a:br>
            <a:br>
              <a:rPr lang="es-ES" altLang="es-ES"/>
            </a:br>
            <a:r>
              <a:rPr lang="es-ES" altLang="es-ES" sz="2400"/>
              <a:t>A CONTINUACIÓN TE LAS PRESENTAMOS</a:t>
            </a:r>
            <a:br>
              <a:rPr lang="es-ES" altLang="es-ES"/>
            </a:br>
            <a:br>
              <a:rPr lang="es-ES" altLang="es-ES"/>
            </a:br>
            <a:endParaRPr lang="es-ES" altLang="es-ES"/>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E97D0406-C6E9-EC43-7069-82CB65B32AB8}"/>
              </a:ext>
            </a:extLst>
          </p:cNvPr>
          <p:cNvSpPr>
            <a:spLocks noChangeArrowheads="1"/>
          </p:cNvSpPr>
          <p:nvPr/>
        </p:nvSpPr>
        <p:spPr bwMode="auto">
          <a:xfrm>
            <a:off x="1433513" y="357188"/>
            <a:ext cx="9067800" cy="639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9pPr>
          </a:lstStyle>
          <a:p>
            <a:pPr algn="ctr" hangingPunct="1">
              <a:lnSpc>
                <a:spcPct val="100000"/>
              </a:lnSpc>
              <a:buClrTx/>
              <a:buFontTx/>
              <a:buNone/>
            </a:pPr>
            <a:r>
              <a:rPr lang="es-ES" altLang="es-ES" sz="3600">
                <a:latin typeface="Calibri" panose="020F0502020204030204" pitchFamily="34" charset="0"/>
                <a:cs typeface="Calibri" panose="020F0502020204030204" pitchFamily="34" charset="0"/>
              </a:rPr>
              <a:t>MÚSICA ACTIVA, MOVIMIENTO Y FOLKLORE</a:t>
            </a:r>
          </a:p>
        </p:txBody>
      </p:sp>
      <p:graphicFrame>
        <p:nvGraphicFramePr>
          <p:cNvPr id="27650" name="Group 2">
            <a:extLst>
              <a:ext uri="{FF2B5EF4-FFF2-40B4-BE49-F238E27FC236}">
                <a16:creationId xmlns:a16="http://schemas.microsoft.com/office/drawing/2014/main" id="{91FD7C13-EA7F-5CD4-F97F-E993D1D120E1}"/>
              </a:ext>
            </a:extLst>
          </p:cNvPr>
          <p:cNvGraphicFramePr>
            <a:graphicFrameLocks noGrp="1"/>
          </p:cNvGraphicFramePr>
          <p:nvPr/>
        </p:nvGraphicFramePr>
        <p:xfrm>
          <a:off x="1133475" y="971550"/>
          <a:ext cx="9928225" cy="4914900"/>
        </p:xfrm>
        <a:graphic>
          <a:graphicData uri="http://schemas.openxmlformats.org/drawingml/2006/table">
            <a:tbl>
              <a:tblPr/>
              <a:tblGrid>
                <a:gridCol w="2143125">
                  <a:extLst>
                    <a:ext uri="{9D8B030D-6E8A-4147-A177-3AD203B41FA5}">
                      <a16:colId xmlns:a16="http://schemas.microsoft.com/office/drawing/2014/main" val="244170837"/>
                    </a:ext>
                  </a:extLst>
                </a:gridCol>
                <a:gridCol w="7785100">
                  <a:extLst>
                    <a:ext uri="{9D8B030D-6E8A-4147-A177-3AD203B41FA5}">
                      <a16:colId xmlns:a16="http://schemas.microsoft.com/office/drawing/2014/main" val="301825658"/>
                    </a:ext>
                  </a:extLst>
                </a:gridCol>
              </a:tblGrid>
              <a:tr h="828675">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DESCRIPCIÓN DE LA MATERIA</a:t>
                      </a: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4472C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0">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s-ES" altLang="es-ES" sz="18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endParaRP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9460761"/>
                  </a:ext>
                </a:extLst>
              </a:tr>
              <a:tr h="148590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CONTENIDOS</a:t>
                      </a: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Todos los relacionados con la interpretación y creación musical a nivel práctico</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endParaRP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2243407"/>
                  </a:ext>
                </a:extLst>
              </a:tr>
              <a:tr h="104775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METODOLOGÍA Y EVALUACIÓN</a:t>
                      </a: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Totalmente práctica. Se evaluará el avance y desarrollo de las capacidades musicales del alumno a lo largo del curso desde un enfoque eminentemente práctico</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endParaRP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299931"/>
                  </a:ext>
                </a:extLst>
              </a:tr>
              <a:tr h="1552575">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RELACIÓN CON ESTUDIOS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POSTERIORES</a:t>
                      </a: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No es una asignatura que vaya unida a ninguna salida concreta ni que se relacione con estudios posteriores. Es una asignatura eminentemente lúdica pensada para el disfrute de los alumnos que  los evada de la exigencia académica de otras asignaturas troncales y más teóricas. </a:t>
                      </a: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6937618"/>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a:extLst>
              <a:ext uri="{FF2B5EF4-FFF2-40B4-BE49-F238E27FC236}">
                <a16:creationId xmlns:a16="http://schemas.microsoft.com/office/drawing/2014/main" id="{FE3B6A3E-4A62-C056-4B38-EBBD67BAA5B4}"/>
              </a:ext>
            </a:extLst>
          </p:cNvPr>
          <p:cNvSpPr>
            <a:spLocks noChangeArrowheads="1"/>
          </p:cNvSpPr>
          <p:nvPr/>
        </p:nvSpPr>
        <p:spPr bwMode="auto">
          <a:xfrm>
            <a:off x="720725" y="357188"/>
            <a:ext cx="10152063" cy="519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9pPr>
          </a:lstStyle>
          <a:p>
            <a:pPr algn="ctr" hangingPunct="1">
              <a:lnSpc>
                <a:spcPct val="100000"/>
              </a:lnSpc>
              <a:buClrTx/>
              <a:buFontTx/>
              <a:buNone/>
            </a:pPr>
            <a:r>
              <a:rPr lang="es-ES" altLang="es-ES" sz="2800">
                <a:latin typeface="Calibri" panose="020F0502020204030204" pitchFamily="34" charset="0"/>
                <a:cs typeface="Calibri" panose="020F0502020204030204" pitchFamily="34" charset="0"/>
              </a:rPr>
              <a:t>EMPRENDIMIENTO, SOSTENIBILIDAD Y CONSUMO RESPONSABLE</a:t>
            </a:r>
          </a:p>
        </p:txBody>
      </p:sp>
      <p:graphicFrame>
        <p:nvGraphicFramePr>
          <p:cNvPr id="28674" name="Group 2">
            <a:extLst>
              <a:ext uri="{FF2B5EF4-FFF2-40B4-BE49-F238E27FC236}">
                <a16:creationId xmlns:a16="http://schemas.microsoft.com/office/drawing/2014/main" id="{F2170FD3-1720-3A0B-49FB-0FABFADFDA44}"/>
              </a:ext>
            </a:extLst>
          </p:cNvPr>
          <p:cNvGraphicFramePr>
            <a:graphicFrameLocks noGrp="1"/>
          </p:cNvGraphicFramePr>
          <p:nvPr/>
        </p:nvGraphicFramePr>
        <p:xfrm>
          <a:off x="539750" y="987425"/>
          <a:ext cx="11342688" cy="5988051"/>
        </p:xfrm>
        <a:graphic>
          <a:graphicData uri="http://schemas.openxmlformats.org/drawingml/2006/table">
            <a:tbl>
              <a:tblPr/>
              <a:tblGrid>
                <a:gridCol w="2449513">
                  <a:extLst>
                    <a:ext uri="{9D8B030D-6E8A-4147-A177-3AD203B41FA5}">
                      <a16:colId xmlns:a16="http://schemas.microsoft.com/office/drawing/2014/main" val="2400720802"/>
                    </a:ext>
                  </a:extLst>
                </a:gridCol>
                <a:gridCol w="8893175">
                  <a:extLst>
                    <a:ext uri="{9D8B030D-6E8A-4147-A177-3AD203B41FA5}">
                      <a16:colId xmlns:a16="http://schemas.microsoft.com/office/drawing/2014/main" val="940257422"/>
                    </a:ext>
                  </a:extLst>
                </a:gridCol>
              </a:tblGrid>
              <a:tr h="1438275">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DESCRIPCIÓN DE LA MATERIA</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4472C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Es una materia en la que analizan tres aspectos de suma importancia en el día de hoy para los alumnos, tanto en el ámbito educativo como fuera de este, como son el emprendimiento en sus distintas dimensiones (productiva, social y personal), la sostenibilidad y el desarrollo sostenible (enfocado en los Objs. de Desarrollo Sostenible y la Agenda 2030) y el consumo responsable, muy ligado con lo anterior y con la eficiencia económica.</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4884826"/>
                  </a:ext>
                </a:extLst>
              </a:tr>
              <a:tr h="982663">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CONTENIDOS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¿Qué es emprender?. La magía de emprender. Desarrollo de las habilidades emprendedoras (creatividad, cooperación y comunicación eficaz). ¿Qué es eso de la sostenibilidad?. Objetivos de Desarrollo Sostenible. La empresa sostenible. El consumo responsable. Aprender al manejo de las finanzas.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2761368"/>
                  </a:ext>
                </a:extLst>
              </a:tr>
              <a:tr h="189865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METODOLOGÍA Y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EVALUACIÓN</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No se sigue libro de texto, se exponen presentaciones preparadas por el profesor, realizando actividades dinámicas y participativas, analizando casos y situaciones del día a día, y comentando noticias de los medios de comunicación.</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Respecto a la evaluación, se llevará a cabo una evaluación continua y formativa, fomentando la coevaluación. Se tendrá en cuenta el trabajo diario y la participación en clase. Se entregarán trabajos realizados en casa y algún test para ver evolución de conocimientos.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endPar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endParaRP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17209785"/>
                  </a:ext>
                </a:extLst>
              </a:tr>
              <a:tr h="1668463">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RELACIÓN CON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ESTUDIOS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POSTERIORES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Asignatura adecuada para alumnos con preferencia hacia la opción de Ciencias Sociales y Humanidades y posteriores estudios universitarios de grados de economicas, ADE, derecho, relaciones laborales, y otros estudios universitarios de la rama de ciencias sociales como  psicología o estudios de historia. Pero tambíén puede ser una opción para alumnos con inquietudes hacia aspectos ambientales o con interés hacía el emprendimiento productivo o social.</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Lst>
                      </a:pPr>
                      <a:endPar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endParaRP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70533862"/>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a:extLst>
              <a:ext uri="{FF2B5EF4-FFF2-40B4-BE49-F238E27FC236}">
                <a16:creationId xmlns:a16="http://schemas.microsoft.com/office/drawing/2014/main" id="{9C7E7A76-4694-F914-9678-815D577743F0}"/>
              </a:ext>
            </a:extLst>
          </p:cNvPr>
          <p:cNvSpPr>
            <a:spLocks noGrp="1" noChangeArrowheads="1"/>
          </p:cNvSpPr>
          <p:nvPr>
            <p:ph type="title" idx="4294967295"/>
          </p:nvPr>
        </p:nvSpPr>
        <p:spPr>
          <a:xfrm>
            <a:off x="1412285" y="1950994"/>
            <a:ext cx="7637463" cy="1088655"/>
          </a:xfrm>
          <a:ln/>
        </p:spPr>
        <p:txBody>
          <a:bodyPr/>
          <a:lstStyle/>
          <a:p>
            <a:pPr>
              <a:lnSpc>
                <a:spcPct val="13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3600">
                <a:latin typeface="Avenir Next LT Pro Light" panose="020B0304020202020204" pitchFamily="34" charset="0"/>
              </a:rPr>
              <a:t>Optativas 4º eso</a:t>
            </a:r>
          </a:p>
        </p:txBody>
      </p:sp>
      <p:sp>
        <p:nvSpPr>
          <p:cNvPr id="29698" name="Rectangle 2">
            <a:extLst>
              <a:ext uri="{FF2B5EF4-FFF2-40B4-BE49-F238E27FC236}">
                <a16:creationId xmlns:a16="http://schemas.microsoft.com/office/drawing/2014/main" id="{C469A6D2-BF89-9708-47B5-91680C3AB5FD}"/>
              </a:ext>
            </a:extLst>
          </p:cNvPr>
          <p:cNvSpPr>
            <a:spLocks noGrp="1" noChangeArrowheads="1"/>
          </p:cNvSpPr>
          <p:nvPr>
            <p:ph type="subTitle" idx="4294967295"/>
          </p:nvPr>
        </p:nvSpPr>
        <p:spPr>
          <a:xfrm>
            <a:off x="1416565" y="3433001"/>
            <a:ext cx="7647901" cy="2101328"/>
          </a:xfrm>
          <a:ln/>
        </p:spPr>
        <p:txBody>
          <a:bodyPr lIns="91440" tIns="45720" rIns="91440" bIns="45720"/>
          <a:lstStyle/>
          <a:p>
            <a:pPr marL="0" indent="0">
              <a:lnSpc>
                <a:spcPct val="13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1600" b="1"/>
              <a:t>Proyectos de robótica</a:t>
            </a:r>
          </a:p>
          <a:p>
            <a:pPr marL="0" indent="0">
              <a:lnSpc>
                <a:spcPct val="13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1600" b="1"/>
              <a:t>Cultura científica</a:t>
            </a:r>
          </a:p>
          <a:p>
            <a:pPr marL="0" indent="0">
              <a:lnSpc>
                <a:spcPct val="13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1600" b="1"/>
              <a:t>Cultura clásica</a:t>
            </a:r>
          </a:p>
          <a:p>
            <a:pPr marL="0" indent="0">
              <a:lnSpc>
                <a:spcPct val="13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1600" b="1" dirty="0"/>
              <a:t>Filosofía</a:t>
            </a:r>
          </a:p>
          <a:p>
            <a:pPr marL="0" indent="0">
              <a:lnSpc>
                <a:spcPct val="130000"/>
              </a:lnSpc>
              <a:spcBef>
                <a:spcPts val="1025"/>
              </a:spcBef>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1600" b="1"/>
              <a:t>Artes escénicas</a:t>
            </a:r>
            <a:endParaRPr lang="es-ES" altLang="es-ES" sz="1600" b="1" dirty="0"/>
          </a:p>
          <a:p>
            <a:pPr marL="0" indent="0">
              <a:lnSpc>
                <a:spcPct val="130000"/>
              </a:lnSpc>
              <a:spcBef>
                <a:spcPts val="1025"/>
              </a:spcBef>
              <a:buClrTx/>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s-ES" altLang="es-ES" sz="1600" b="1"/>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n 1" descr="Robotix, robótica educativa para niños de entre 12 y a 13 años">
            <a:extLst>
              <a:ext uri="{FF2B5EF4-FFF2-40B4-BE49-F238E27FC236}">
                <a16:creationId xmlns:a16="http://schemas.microsoft.com/office/drawing/2014/main" id="{2D6960CC-44F3-28E7-95E4-058E4FA0BD3D}"/>
              </a:ext>
            </a:extLst>
          </p:cNvPr>
          <p:cNvPicPr>
            <a:picLocks noChangeAspect="1"/>
          </p:cNvPicPr>
          <p:nvPr/>
        </p:nvPicPr>
        <p:blipFill>
          <a:blip r:embed="rId3">
            <a:alphaModFix amt="26000"/>
          </a:blip>
          <a:stretch>
            <a:fillRect/>
          </a:stretch>
        </p:blipFill>
        <p:spPr>
          <a:xfrm>
            <a:off x="9204850" y="122459"/>
            <a:ext cx="2743200" cy="3304885"/>
          </a:xfrm>
          <a:prstGeom prst="rect">
            <a:avLst/>
          </a:prstGeom>
        </p:spPr>
      </p:pic>
      <p:graphicFrame>
        <p:nvGraphicFramePr>
          <p:cNvPr id="30722" name="Group 2">
            <a:extLst>
              <a:ext uri="{FF2B5EF4-FFF2-40B4-BE49-F238E27FC236}">
                <a16:creationId xmlns:a16="http://schemas.microsoft.com/office/drawing/2014/main" id="{616CBA9A-0D3A-C1B4-97D7-154C7900C669}"/>
              </a:ext>
            </a:extLst>
          </p:cNvPr>
          <p:cNvGraphicFramePr>
            <a:graphicFrameLocks noGrp="1"/>
          </p:cNvGraphicFramePr>
          <p:nvPr>
            <p:extLst>
              <p:ext uri="{D42A27DB-BD31-4B8C-83A1-F6EECF244321}">
                <p14:modId xmlns:p14="http://schemas.microsoft.com/office/powerpoint/2010/main" val="4002844807"/>
              </p:ext>
            </p:extLst>
          </p:nvPr>
        </p:nvGraphicFramePr>
        <p:xfrm>
          <a:off x="836450" y="873512"/>
          <a:ext cx="10322571" cy="5880878"/>
        </p:xfrm>
        <a:graphic>
          <a:graphicData uri="http://schemas.openxmlformats.org/drawingml/2006/table">
            <a:tbl>
              <a:tblPr/>
              <a:tblGrid>
                <a:gridCol w="1867829">
                  <a:extLst>
                    <a:ext uri="{9D8B030D-6E8A-4147-A177-3AD203B41FA5}">
                      <a16:colId xmlns:a16="http://schemas.microsoft.com/office/drawing/2014/main" val="1026881418"/>
                    </a:ext>
                  </a:extLst>
                </a:gridCol>
                <a:gridCol w="8454742">
                  <a:extLst>
                    <a:ext uri="{9D8B030D-6E8A-4147-A177-3AD203B41FA5}">
                      <a16:colId xmlns:a16="http://schemas.microsoft.com/office/drawing/2014/main" val="2731424376"/>
                    </a:ext>
                  </a:extLst>
                </a:gridCol>
              </a:tblGrid>
              <a:tr h="1491475">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0000"/>
                          </a:solidFill>
                          <a:effectLst/>
                          <a:latin typeface="Calibri"/>
                          <a:ea typeface="Microsoft YaHei"/>
                          <a:cs typeface="Segoe UI"/>
                        </a:rPr>
                        <a:t>DESCRIPCIÓN DE LA MATERIA</a:t>
                      </a:r>
                    </a:p>
                  </a:txBody>
                  <a:tcPr marL="73080" marR="73080" marT="36360" marB="36360" anchor="ct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4472C4"/>
                    </a:solidFill>
                  </a:tcPr>
                </a:tc>
                <a:tc>
                  <a:txBody>
                    <a:bodyPr/>
                    <a:lstStyle>
                      <a:lvl1pPr marL="285750" indent="-285750">
                        <a:lnSpc>
                          <a:spcPct val="127000"/>
                        </a:lnSpc>
                        <a:spcBef>
                          <a:spcPts val="1438"/>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87000"/>
                        </a:lnSpc>
                        <a:spcBef>
                          <a:spcPts val="25"/>
                        </a:spcBef>
                        <a:spcAft>
                          <a:spcPts val="25"/>
                        </a:spcAft>
                        <a:buClr>
                          <a:srgbClr val="000000"/>
                        </a:buClr>
                        <a:buSzPct val="100000"/>
                        <a:buNone/>
                        <a:tabLst>
                          <a:tab pos="914400" algn="l"/>
                          <a:tab pos="1828800" algn="l"/>
                          <a:tab pos="2743200" algn="l"/>
                          <a:tab pos="3657600" algn="l"/>
                          <a:tab pos="4572000" algn="l"/>
                          <a:tab pos="5486400" algn="l"/>
                          <a:tab pos="6400800" algn="l"/>
                          <a:tab pos="7315200" algn="l"/>
                          <a:tab pos="8229600" algn="l"/>
                          <a:tab pos="9144000" algn="l"/>
                          <a:tab pos="10058400" algn="l"/>
                        </a:tabLst>
                      </a:pPr>
                      <a:r>
                        <a:rPr lang="es-ES" sz="1800" dirty="0">
                          <a:latin typeface="Calibri"/>
                        </a:rPr>
                        <a:t>Esta</a:t>
                      </a:r>
                      <a:r>
                        <a:rPr kumimoji="0" lang="es-ES" sz="1800" dirty="0">
                          <a:latin typeface="Calibri"/>
                        </a:rPr>
                        <a:t> materia trata de proporcionar al alumnado experiencias relacionadas con la programación, robots, sistemas de control automático y entornos de desarrollo rápido de prototipos o sistemas de fabricación a medida. Pretende el diseño y montaje de un robot, el desarrollo de un programa que lo gestione y la prueba y mejora del en diferentes entornos posibles.</a:t>
                      </a:r>
                    </a:p>
                  </a:txBody>
                  <a:tcPr marL="73080" marR="73080" marT="36360" marB="36360" anchor="ct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6527736"/>
                  </a:ext>
                </a:extLst>
              </a:tr>
              <a:tr h="1238784">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0000"/>
                          </a:solidFill>
                          <a:effectLst/>
                          <a:latin typeface="Calibri"/>
                          <a:ea typeface="Microsoft YaHei"/>
                          <a:cs typeface="Segoe UI"/>
                        </a:rPr>
                        <a:t>CONTENIDOS</a:t>
                      </a:r>
                    </a:p>
                  </a:txBody>
                  <a:tcPr marL="73080" marR="73080" marT="36360" marB="36360" anchor="ct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marL="285750" indent="-285750">
                        <a:lnSpc>
                          <a:spcPct val="127000"/>
                        </a:lnSpc>
                        <a:spcBef>
                          <a:spcPts val="1438"/>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285750" marR="0" lvl="0" indent="-285750" algn="l" defTabSz="449263" rtl="0" eaLnBrk="1" fontAlgn="base" latinLnBrk="0" hangingPunct="1">
                        <a:lnSpc>
                          <a:spcPct val="87000"/>
                        </a:lnSpc>
                        <a:spcBef>
                          <a:spcPts val="25"/>
                        </a:spcBef>
                        <a:spcAft>
                          <a:spcPts val="25"/>
                        </a:spcAft>
                        <a:buClr>
                          <a:srgbClr val="00206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2060"/>
                          </a:solidFill>
                          <a:effectLst/>
                          <a:latin typeface="Calibri"/>
                          <a:ea typeface="Microsoft YaHei"/>
                          <a:cs typeface="Segoe UI"/>
                        </a:rPr>
                        <a:t>Diseño 3D y fabricación digital</a:t>
                      </a:r>
                      <a:endParaRPr kumimoji="0" lang="es-ES" sz="1800"/>
                    </a:p>
                    <a:p>
                      <a:pPr marL="285750" marR="0" lvl="0" indent="-285750" algn="l" defTabSz="449263" rtl="0" eaLnBrk="1" fontAlgn="base" latinLnBrk="0" hangingPunct="1">
                        <a:lnSpc>
                          <a:spcPct val="87000"/>
                        </a:lnSpc>
                        <a:spcBef>
                          <a:spcPts val="25"/>
                        </a:spcBef>
                        <a:spcAft>
                          <a:spcPts val="25"/>
                        </a:spcAft>
                        <a:buClr>
                          <a:srgbClr val="00206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2060"/>
                          </a:solidFill>
                          <a:effectLst/>
                          <a:latin typeface="Calibri"/>
                          <a:ea typeface="Microsoft YaHei"/>
                          <a:cs typeface="Segoe UI"/>
                        </a:rPr>
                        <a:t>Electrónica analógica y digital aplicadas a la robótica.</a:t>
                      </a:r>
                    </a:p>
                    <a:p>
                      <a:pPr marL="285750" marR="0" lvl="0" indent="-285750" algn="l" defTabSz="449263" rtl="0" eaLnBrk="1" fontAlgn="base" latinLnBrk="0" hangingPunct="1">
                        <a:lnSpc>
                          <a:spcPct val="87000"/>
                        </a:lnSpc>
                        <a:spcBef>
                          <a:spcPts val="25"/>
                        </a:spcBef>
                        <a:spcAft>
                          <a:spcPts val="25"/>
                        </a:spcAft>
                        <a:buClr>
                          <a:srgbClr val="00206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2060"/>
                          </a:solidFill>
                          <a:effectLst/>
                          <a:latin typeface="Calibri"/>
                          <a:ea typeface="Microsoft YaHei"/>
                          <a:cs typeface="Segoe UI"/>
                        </a:rPr>
                        <a:t>Pensamiento computacional: programación</a:t>
                      </a:r>
                      <a:endParaRPr kumimoji="0" lang="es-ES" altLang="es-ES" sz="1800" b="0" i="0" u="none" strike="noStrike" cap="none" normalizeH="0" baseline="0" dirty="0">
                        <a:ln>
                          <a:noFill/>
                        </a:ln>
                        <a:solidFill>
                          <a:srgbClr val="002060"/>
                        </a:solidFill>
                        <a:effectLst/>
                        <a:latin typeface="Calibri"/>
                        <a:ea typeface="Microsoft YaHei"/>
                        <a:cs typeface="Segoe UI"/>
                      </a:endParaRPr>
                    </a:p>
                    <a:p>
                      <a:pPr marL="285750" marR="0" lvl="0" indent="-285750" algn="l" defTabSz="449263" rtl="0" eaLnBrk="1" fontAlgn="base" latinLnBrk="0" hangingPunct="1">
                        <a:lnSpc>
                          <a:spcPct val="87000"/>
                        </a:lnSpc>
                        <a:spcBef>
                          <a:spcPts val="25"/>
                        </a:spcBef>
                        <a:spcAft>
                          <a:spcPts val="25"/>
                        </a:spcAft>
                        <a:buClr>
                          <a:srgbClr val="00206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2060"/>
                          </a:solidFill>
                          <a:effectLst/>
                          <a:latin typeface="Calibri"/>
                          <a:ea typeface="Microsoft YaHei"/>
                          <a:cs typeface="Segoe UI"/>
                        </a:rPr>
                        <a:t>Automatización y robótica.</a:t>
                      </a:r>
                    </a:p>
                  </a:txBody>
                  <a:tcPr marL="73080" marR="73080" marT="36360" marB="36360" anchor="ct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5166317"/>
                  </a:ext>
                </a:extLst>
              </a:tr>
              <a:tr h="1434381">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rtl="0" eaLnBrk="1" fontAlgn="base" latinLnBrk="0" hangingPunct="1">
                        <a:lnSpc>
                          <a:spcPct val="69000"/>
                        </a:lnSpc>
                        <a:spcBef>
                          <a:spcPts val="25"/>
                        </a:spcBef>
                        <a:spcAft>
                          <a:spcPts val="25"/>
                        </a:spcAft>
                        <a:buClrTx/>
                        <a:buSzPct val="100000"/>
                        <a:buFontTx/>
                        <a:buNone/>
                      </a:pPr>
                      <a:r>
                        <a:rPr kumimoji="0" lang="es-ES" altLang="es-ES" sz="1800" b="0" i="0" u="none" strike="noStrike" cap="none" normalizeH="0" baseline="0">
                          <a:ln>
                            <a:noFill/>
                          </a:ln>
                          <a:solidFill>
                            <a:srgbClr val="000000"/>
                          </a:solidFill>
                          <a:effectLst/>
                          <a:latin typeface="Calibri"/>
                          <a:ea typeface="Microsoft YaHei"/>
                          <a:cs typeface="Segoe UI"/>
                        </a:rPr>
                        <a:t>METODOLOGÍA Y </a:t>
                      </a:r>
                      <a:endParaRPr lang="es-ES">
                        <a:latin typeface="Calibri"/>
                        <a:ea typeface="Microsoft YaHei"/>
                        <a:cs typeface="Segoe UI"/>
                      </a:endParaRPr>
                    </a:p>
                    <a:p>
                      <a:pPr marL="0" marR="0" lvl="0" indent="0" algn="l">
                        <a:lnSpc>
                          <a:spcPct val="69000"/>
                        </a:lnSpc>
                        <a:spcBef>
                          <a:spcPts val="25"/>
                        </a:spcBef>
                        <a:spcAft>
                          <a:spcPts val="25"/>
                        </a:spcAft>
                        <a:buClrTx/>
                        <a:buFontTx/>
                        <a:buNone/>
                      </a:pPr>
                      <a:r>
                        <a:rPr kumimoji="0" lang="es-ES" altLang="es-ES" sz="1800" b="0" i="0" u="none" strike="noStrike" cap="none" normalizeH="0" baseline="0" dirty="0">
                          <a:ln>
                            <a:noFill/>
                          </a:ln>
                          <a:solidFill>
                            <a:srgbClr val="000000"/>
                          </a:solidFill>
                          <a:effectLst/>
                          <a:latin typeface="Calibri"/>
                          <a:ea typeface="Microsoft YaHei"/>
                          <a:cs typeface="Segoe UI"/>
                        </a:rPr>
                        <a:t>EVALUACIÓN</a:t>
                      </a:r>
                      <a:endParaRPr kumimoji="0" lang="es-ES" dirty="0">
                        <a:latin typeface="Calibri"/>
                        <a:ea typeface="Microsoft YaHei"/>
                        <a:cs typeface="Segoe UI"/>
                      </a:endParaRPr>
                    </a:p>
                  </a:txBody>
                  <a:tcPr marL="73080" marR="73080" marT="36360" marB="36360" anchor="ct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marL="285750" indent="-285750">
                        <a:lnSpc>
                          <a:spcPct val="127000"/>
                        </a:lnSpc>
                        <a:spcBef>
                          <a:spcPts val="1438"/>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285750" marR="0" lvl="0" indent="-285750" algn="l" defTabSz="449263" rtl="0" eaLnBrk="1" fontAlgn="base" latinLnBrk="0" hangingPunct="1">
                        <a:lnSpc>
                          <a:spcPct val="87000"/>
                        </a:lnSpc>
                        <a:spcBef>
                          <a:spcPts val="25"/>
                        </a:spcBef>
                        <a:spcAft>
                          <a:spcPts val="25"/>
                        </a:spcAft>
                        <a:buClr>
                          <a:srgbClr val="00206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2060"/>
                          </a:solidFill>
                          <a:effectLst/>
                          <a:latin typeface="Calibri"/>
                          <a:ea typeface="Microsoft YaHei"/>
                          <a:cs typeface="Segoe UI"/>
                        </a:rPr>
                        <a:t>Metodología basada en proyectos </a:t>
                      </a:r>
                    </a:p>
                    <a:p>
                      <a:pPr marL="285750" marR="0" lvl="0" indent="-285750" algn="l" defTabSz="449263" rtl="0" eaLnBrk="1" fontAlgn="base" latinLnBrk="0" hangingPunct="1">
                        <a:lnSpc>
                          <a:spcPct val="87000"/>
                        </a:lnSpc>
                        <a:spcBef>
                          <a:spcPts val="25"/>
                        </a:spcBef>
                        <a:spcAft>
                          <a:spcPts val="25"/>
                        </a:spcAft>
                        <a:buClr>
                          <a:srgbClr val="00206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2060"/>
                          </a:solidFill>
                          <a:effectLst/>
                          <a:latin typeface="Calibri"/>
                          <a:ea typeface="Microsoft YaHei"/>
                          <a:cs typeface="Segoe UI"/>
                        </a:rPr>
                        <a:t>Realizamos las explicaciones teóricas imprescindibles para adquirir los conocimientos básicos</a:t>
                      </a:r>
                    </a:p>
                    <a:p>
                      <a:pPr marL="285750" marR="0" lvl="0" indent="-285750" algn="l" defTabSz="449263" rtl="0" eaLnBrk="1" fontAlgn="base" latinLnBrk="0" hangingPunct="1">
                        <a:lnSpc>
                          <a:spcPct val="87000"/>
                        </a:lnSpc>
                        <a:spcBef>
                          <a:spcPts val="25"/>
                        </a:spcBef>
                        <a:spcAft>
                          <a:spcPts val="25"/>
                        </a:spcAft>
                        <a:buClr>
                          <a:srgbClr val="00206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2060"/>
                          </a:solidFill>
                          <a:effectLst/>
                          <a:latin typeface="Calibri"/>
                          <a:ea typeface="Microsoft YaHei"/>
                          <a:cs typeface="Segoe UI"/>
                        </a:rPr>
                        <a:t>Realizamos en el taller diseño y montajes prácticos de electrónica, de automatismos y de robots.</a:t>
                      </a:r>
                    </a:p>
                    <a:p>
                      <a:pPr marL="285750" marR="0" lvl="0" indent="-285750" algn="l" defTabSz="449263" rtl="0" eaLnBrk="1" fontAlgn="base" latinLnBrk="0" hangingPunct="1">
                        <a:lnSpc>
                          <a:spcPct val="87000"/>
                        </a:lnSpc>
                        <a:spcBef>
                          <a:spcPts val="25"/>
                        </a:spcBef>
                        <a:spcAft>
                          <a:spcPts val="25"/>
                        </a:spcAft>
                        <a:buClr>
                          <a:srgbClr val="00206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2060"/>
                          </a:solidFill>
                          <a:effectLst/>
                          <a:latin typeface="Calibri"/>
                          <a:ea typeface="Microsoft YaHei"/>
                          <a:cs typeface="Segoe UI"/>
                        </a:rPr>
                        <a:t>Simulamos circuitos electrónicos y pruebas de robótica mediante programas de ordenador: </a:t>
                      </a:r>
                      <a:r>
                        <a:rPr kumimoji="0" lang="es-ES" altLang="es-ES" sz="1800" b="0" i="0" u="none" strike="noStrike" cap="none" normalizeH="0" baseline="0" err="1">
                          <a:ln>
                            <a:noFill/>
                          </a:ln>
                          <a:solidFill>
                            <a:srgbClr val="002060"/>
                          </a:solidFill>
                          <a:effectLst/>
                          <a:latin typeface="Calibri"/>
                          <a:ea typeface="Microsoft YaHei"/>
                          <a:cs typeface="Segoe UI"/>
                        </a:rPr>
                        <a:t>TinkerCAD</a:t>
                      </a:r>
                      <a:r>
                        <a:rPr kumimoji="0" lang="es-ES" altLang="es-ES" sz="1800" b="0" i="0" u="none" strike="noStrike" cap="none" normalizeH="0" baseline="0">
                          <a:ln>
                            <a:noFill/>
                          </a:ln>
                          <a:solidFill>
                            <a:srgbClr val="002060"/>
                          </a:solidFill>
                          <a:effectLst/>
                          <a:latin typeface="Calibri"/>
                          <a:ea typeface="Microsoft YaHei"/>
                          <a:cs typeface="Segoe UI"/>
                        </a:rPr>
                        <a:t>, </a:t>
                      </a:r>
                      <a:r>
                        <a:rPr kumimoji="0" lang="es-ES" altLang="es-ES" sz="1800" b="0" i="0" u="none" strike="noStrike" cap="none" normalizeH="0" baseline="0" err="1">
                          <a:ln>
                            <a:noFill/>
                          </a:ln>
                          <a:solidFill>
                            <a:srgbClr val="002060"/>
                          </a:solidFill>
                          <a:effectLst/>
                          <a:latin typeface="Calibri"/>
                          <a:ea typeface="Microsoft YaHei"/>
                          <a:cs typeface="Segoe UI"/>
                        </a:rPr>
                        <a:t>BitBloq</a:t>
                      </a:r>
                      <a:r>
                        <a:rPr kumimoji="0" lang="es-ES" altLang="es-ES" sz="1800" b="0" i="0" u="none" strike="noStrike" cap="none" normalizeH="0" baseline="0">
                          <a:ln>
                            <a:noFill/>
                          </a:ln>
                          <a:solidFill>
                            <a:srgbClr val="002060"/>
                          </a:solidFill>
                          <a:effectLst/>
                          <a:latin typeface="Calibri"/>
                          <a:ea typeface="Microsoft YaHei"/>
                          <a:cs typeface="Segoe UI"/>
                        </a:rPr>
                        <a:t>, etc.</a:t>
                      </a:r>
                      <a:endParaRPr kumimoji="0" lang="es-ES" altLang="es-ES" sz="1800" b="0" i="0" u="none" strike="noStrike" cap="none" normalizeH="0" baseline="0" dirty="0">
                        <a:ln>
                          <a:noFill/>
                        </a:ln>
                        <a:solidFill>
                          <a:srgbClr val="002060"/>
                        </a:solidFill>
                        <a:effectLst/>
                        <a:latin typeface="Calibri"/>
                        <a:ea typeface="Microsoft YaHei"/>
                        <a:cs typeface="Segoe UI"/>
                      </a:endParaRPr>
                    </a:p>
                  </a:txBody>
                  <a:tcPr marL="73080" marR="73080" marT="36360" marB="36360" anchor="ct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9800409"/>
                  </a:ext>
                </a:extLst>
              </a:tr>
              <a:tr h="1406769">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0000"/>
                          </a:solidFill>
                          <a:effectLst/>
                          <a:latin typeface="Calibri"/>
                          <a:ea typeface="Microsoft YaHei"/>
                          <a:cs typeface="Segoe UI"/>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RELACIÓN CON ESTUDIOS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0000"/>
                          </a:solidFill>
                          <a:effectLst/>
                          <a:latin typeface="Calibri"/>
                          <a:ea typeface="Microsoft YaHei"/>
                          <a:cs typeface="Segoe UI"/>
                        </a:rPr>
                        <a:t>POSTERIORES</a:t>
                      </a:r>
                    </a:p>
                  </a:txBody>
                  <a:tcPr marL="73080" marR="73080" marT="36360" marB="36360" anchor="ct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marL="285750" indent="-285750">
                        <a:lnSpc>
                          <a:spcPct val="127000"/>
                        </a:lnSpc>
                        <a:spcBef>
                          <a:spcPts val="1438"/>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285750" marR="0" lvl="0" indent="-285750" algn="l" defTabSz="449263" rtl="0" eaLnBrk="1" fontAlgn="base" latinLnBrk="0" hangingPunct="1">
                        <a:lnSpc>
                          <a:spcPct val="87000"/>
                        </a:lnSpc>
                        <a:spcBef>
                          <a:spcPts val="25"/>
                        </a:spcBef>
                        <a:spcAft>
                          <a:spcPts val="25"/>
                        </a:spcAft>
                        <a:buClr>
                          <a:srgbClr val="000000"/>
                        </a:buClr>
                        <a:buSzPct val="100000"/>
                        <a:buFont typeface="Arial,Sans-Serif"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2060"/>
                          </a:solidFill>
                          <a:effectLst/>
                          <a:latin typeface="Calibri"/>
                          <a:ea typeface="Microsoft YaHei"/>
                          <a:cs typeface="Segoe UI"/>
                        </a:rPr>
                        <a:t>Si quieres estudiar un Ciclo Formativo de Grado Medio o Superior de automática, mecánica, electricidad, electrónica, automoción, fabricación, edificación, agraria, informática, ...</a:t>
                      </a:r>
                      <a:endParaRPr kumimoji="0" lang="es-ES" altLang="es-ES" sz="1800" b="0" i="0" u="none" strike="noStrike" cap="none" normalizeH="0" baseline="0" dirty="0">
                        <a:ln>
                          <a:noFill/>
                        </a:ln>
                        <a:solidFill>
                          <a:srgbClr val="002060"/>
                        </a:solidFill>
                        <a:effectLst/>
                        <a:latin typeface="Calibri"/>
                        <a:ea typeface="Microsoft YaHei"/>
                        <a:cs typeface="Segoe UI"/>
                      </a:endParaRPr>
                    </a:p>
                    <a:p>
                      <a:pPr marL="285750" marR="0" lvl="0" indent="-285750" algn="l" defTabSz="449263" rtl="0" eaLnBrk="1" fontAlgn="base" latinLnBrk="0" hangingPunct="1">
                        <a:lnSpc>
                          <a:spcPct val="87000"/>
                        </a:lnSpc>
                        <a:spcBef>
                          <a:spcPts val="25"/>
                        </a:spcBef>
                        <a:spcAft>
                          <a:spcPts val="25"/>
                        </a:spcAft>
                        <a:buClr>
                          <a:srgbClr val="00206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dirty="0">
                          <a:ln>
                            <a:noFill/>
                          </a:ln>
                          <a:solidFill>
                            <a:srgbClr val="002060"/>
                          </a:solidFill>
                          <a:effectLst/>
                          <a:latin typeface="Calibri"/>
                          <a:ea typeface="Microsoft YaHei"/>
                          <a:cs typeface="Segoe UI"/>
                        </a:rPr>
                        <a:t>Si quieres estudiar Ingeniería: Automática, Industriales , Informática, telecomunicaciones, mecánica, electrónica, automática, etc.</a:t>
                      </a:r>
                    </a:p>
                  </a:txBody>
                  <a:tcPr marL="73080" marR="73080" marT="36360" marB="36360" anchor="ct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5709919"/>
                  </a:ext>
                </a:extLst>
              </a:tr>
            </a:tbl>
          </a:graphicData>
        </a:graphic>
      </p:graphicFrame>
      <p:sp>
        <p:nvSpPr>
          <p:cNvPr id="30721" name="Rectangle 1">
            <a:extLst>
              <a:ext uri="{FF2B5EF4-FFF2-40B4-BE49-F238E27FC236}">
                <a16:creationId xmlns:a16="http://schemas.microsoft.com/office/drawing/2014/main" id="{4887CBB2-6DE5-E28C-17B3-11D9F7D457F5}"/>
              </a:ext>
            </a:extLst>
          </p:cNvPr>
          <p:cNvSpPr>
            <a:spLocks noChangeArrowheads="1"/>
          </p:cNvSpPr>
          <p:nvPr/>
        </p:nvSpPr>
        <p:spPr bwMode="auto">
          <a:xfrm>
            <a:off x="3749675" y="215900"/>
            <a:ext cx="4573588"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r>
              <a:rPr lang="es-ES" altLang="es-ES" sz="3200">
                <a:latin typeface="Calibri" panose="020F0502020204030204" pitchFamily="34" charset="0"/>
                <a:cs typeface="Calibri" panose="020F0502020204030204" pitchFamily="34" charset="0"/>
              </a:rPr>
              <a:t>PROYECTOS DE ROBÓTICA</a:t>
            </a: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a:extLst>
              <a:ext uri="{FF2B5EF4-FFF2-40B4-BE49-F238E27FC236}">
                <a16:creationId xmlns:a16="http://schemas.microsoft.com/office/drawing/2014/main" id="{D097D9A8-3599-9634-7E50-1525BC314866}"/>
              </a:ext>
            </a:extLst>
          </p:cNvPr>
          <p:cNvSpPr>
            <a:spLocks noChangeArrowheads="1"/>
          </p:cNvSpPr>
          <p:nvPr/>
        </p:nvSpPr>
        <p:spPr bwMode="auto">
          <a:xfrm>
            <a:off x="3749675" y="215900"/>
            <a:ext cx="4573588"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r>
              <a:rPr lang="es-ES" altLang="es-ES" sz="3200">
                <a:latin typeface="Calibri" panose="020F0502020204030204" pitchFamily="34" charset="0"/>
                <a:cs typeface="Calibri" panose="020F0502020204030204" pitchFamily="34" charset="0"/>
              </a:rPr>
              <a:t>CULTURA CIENTÍFICA</a:t>
            </a:r>
          </a:p>
        </p:txBody>
      </p:sp>
      <p:graphicFrame>
        <p:nvGraphicFramePr>
          <p:cNvPr id="31746" name="Group 2">
            <a:extLst>
              <a:ext uri="{FF2B5EF4-FFF2-40B4-BE49-F238E27FC236}">
                <a16:creationId xmlns:a16="http://schemas.microsoft.com/office/drawing/2014/main" id="{90D202CD-4581-55B9-CC8B-D22C0CCB52A3}"/>
              </a:ext>
            </a:extLst>
          </p:cNvPr>
          <p:cNvGraphicFramePr>
            <a:graphicFrameLocks noGrp="1"/>
          </p:cNvGraphicFramePr>
          <p:nvPr>
            <p:extLst>
              <p:ext uri="{D42A27DB-BD31-4B8C-83A1-F6EECF244321}">
                <p14:modId xmlns:p14="http://schemas.microsoft.com/office/powerpoint/2010/main" val="2546851839"/>
              </p:ext>
            </p:extLst>
          </p:nvPr>
        </p:nvGraphicFramePr>
        <p:xfrm>
          <a:off x="254032" y="685800"/>
          <a:ext cx="11360148" cy="5809856"/>
        </p:xfrm>
        <a:graphic>
          <a:graphicData uri="http://schemas.openxmlformats.org/drawingml/2006/table">
            <a:tbl>
              <a:tblPr/>
              <a:tblGrid>
                <a:gridCol w="2451730">
                  <a:extLst>
                    <a:ext uri="{9D8B030D-6E8A-4147-A177-3AD203B41FA5}">
                      <a16:colId xmlns:a16="http://schemas.microsoft.com/office/drawing/2014/main" val="2082125110"/>
                    </a:ext>
                  </a:extLst>
                </a:gridCol>
                <a:gridCol w="8908418">
                  <a:extLst>
                    <a:ext uri="{9D8B030D-6E8A-4147-A177-3AD203B41FA5}">
                      <a16:colId xmlns:a16="http://schemas.microsoft.com/office/drawing/2014/main" val="3364536025"/>
                    </a:ext>
                  </a:extLst>
                </a:gridCol>
              </a:tblGrid>
              <a:tr h="1602219">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dirty="0">
                          <a:ln>
                            <a:noFill/>
                          </a:ln>
                          <a:solidFill>
                            <a:srgbClr val="000000"/>
                          </a:solidFill>
                          <a:effectLst/>
                          <a:latin typeface="Calibri"/>
                          <a:ea typeface="Microsoft YaHei"/>
                          <a:cs typeface="Segoe UI"/>
                        </a:rPr>
                        <a:t>DESCRIPCIÓN DE LA MATERIA</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4472C4"/>
                    </a:solidFill>
                  </a:tcPr>
                </a:tc>
                <a:tc>
                  <a:txBody>
                    <a:bodyPr/>
                    <a:lstStyle>
                      <a:lvl1pPr marL="285750" indent="-285750">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lvl="0" algn="just">
                        <a:lnSpc>
                          <a:spcPct val="100000"/>
                        </a:lnSpc>
                        <a:spcBef>
                          <a:spcPts val="0"/>
                        </a:spcBef>
                        <a:spcAft>
                          <a:spcPts val="0"/>
                        </a:spcAft>
                        <a:buNone/>
                      </a:pPr>
                      <a:r>
                        <a:rPr kumimoji="0" lang="es-ES" sz="1200" b="0" i="0" u="none" strike="noStrike" cap="none" normalizeH="0" baseline="0" noProof="0" dirty="0">
                          <a:ln>
                            <a:noFill/>
                          </a:ln>
                          <a:solidFill>
                            <a:srgbClr val="000000"/>
                          </a:solidFill>
                          <a:effectLst/>
                          <a:latin typeface="Arial"/>
                        </a:rPr>
                        <a:t>La </a:t>
                      </a:r>
                      <a:r>
                        <a:rPr lang="es-ES" sz="1200" b="0" i="0" u="none" strike="noStrike" cap="none" normalizeH="0" baseline="0" noProof="0" dirty="0">
                          <a:ln>
                            <a:noFill/>
                          </a:ln>
                          <a:solidFill>
                            <a:srgbClr val="000000"/>
                          </a:solidFill>
                          <a:effectLst/>
                          <a:latin typeface="Arial"/>
                        </a:rPr>
                        <a:t>ciencia y la tecnología ocupan nuestra vida cotidiana. Avanzan a un ritmo tan rápido que apenas da tiempo para que comprendamos sus logros o para que hagamos una valoración crítica sobre sus efectos sociales o ambientales.</a:t>
                      </a:r>
                      <a:endParaRPr lang="es-ES" sz="1200">
                        <a:latin typeface="Arial"/>
                      </a:endParaRPr>
                    </a:p>
                    <a:p>
                      <a:pPr lvl="0" algn="just">
                        <a:lnSpc>
                          <a:spcPct val="100000"/>
                        </a:lnSpc>
                        <a:spcBef>
                          <a:spcPts val="0"/>
                        </a:spcBef>
                        <a:spcAft>
                          <a:spcPts val="0"/>
                        </a:spcAft>
                        <a:buNone/>
                      </a:pPr>
                      <a:r>
                        <a:rPr lang="es-ES" sz="1200" b="0" i="0" u="none" strike="noStrike" cap="none" normalizeH="0" baseline="0" noProof="0" dirty="0">
                          <a:ln>
                            <a:noFill/>
                          </a:ln>
                          <a:solidFill>
                            <a:srgbClr val="000000"/>
                          </a:solidFill>
                          <a:effectLst/>
                          <a:latin typeface="Arial"/>
                        </a:rPr>
                        <a:t>Para informar de todo ello, la comunidad científica publica su trabajo a través de canales especializados y dirigidos a personas del ámbito de la ciencia y a la ciudadanía en general por medios de comunicación o educativos.</a:t>
                      </a:r>
                      <a:endParaRPr lang="es-ES" sz="1200">
                        <a:latin typeface="Arial"/>
                      </a:endParaRPr>
                    </a:p>
                    <a:p>
                      <a:pPr lvl="0" algn="just">
                        <a:lnSpc>
                          <a:spcPct val="100000"/>
                        </a:lnSpc>
                        <a:spcBef>
                          <a:spcPts val="0"/>
                        </a:spcBef>
                        <a:spcAft>
                          <a:spcPts val="0"/>
                        </a:spcAft>
                        <a:buNone/>
                      </a:pPr>
                      <a:r>
                        <a:rPr lang="es-ES" sz="1200" b="0" i="0" u="none" strike="noStrike" cap="none" normalizeH="0" baseline="0" noProof="0" dirty="0">
                          <a:ln>
                            <a:noFill/>
                          </a:ln>
                          <a:solidFill>
                            <a:srgbClr val="000000"/>
                          </a:solidFill>
                          <a:effectLst/>
                          <a:latin typeface="Arial"/>
                        </a:rPr>
                        <a:t>Toda esta información científica disponible y necesaria nos exige tener una cultura científica.</a:t>
                      </a:r>
                      <a:endParaRPr lang="es-ES" sz="1200">
                        <a:latin typeface="Arial"/>
                      </a:endParaRPr>
                    </a:p>
                    <a:p>
                      <a:pPr lvl="0" algn="just">
                        <a:lnSpc>
                          <a:spcPct val="100000"/>
                        </a:lnSpc>
                        <a:spcBef>
                          <a:spcPts val="0"/>
                        </a:spcBef>
                        <a:spcAft>
                          <a:spcPts val="0"/>
                        </a:spcAft>
                        <a:buNone/>
                      </a:pPr>
                      <a:r>
                        <a:rPr lang="es-ES" sz="1200" b="0" i="0" u="none" strike="noStrike" cap="none" normalizeH="0" baseline="0" noProof="0" dirty="0">
                          <a:ln>
                            <a:noFill/>
                          </a:ln>
                          <a:solidFill>
                            <a:srgbClr val="000000"/>
                          </a:solidFill>
                          <a:effectLst/>
                          <a:latin typeface="Arial"/>
                        </a:rPr>
                        <a:t>La </a:t>
                      </a:r>
                      <a:r>
                        <a:rPr kumimoji="0" lang="es-ES" sz="1200" b="0" i="0" u="none" strike="noStrike" cap="none" normalizeH="0" baseline="0" noProof="0" dirty="0">
                          <a:ln>
                            <a:noFill/>
                          </a:ln>
                          <a:solidFill>
                            <a:srgbClr val="000000"/>
                          </a:solidFill>
                          <a:effectLst/>
                          <a:latin typeface="Arial"/>
                        </a:rPr>
                        <a:t>materia está enfocada para dos perfiles: </a:t>
                      </a:r>
                    </a:p>
                    <a:p>
                      <a:pPr lvl="0" algn="just" defTabSz="449263">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lang="es-ES" sz="1200" b="0" i="0" u="none" strike="noStrike" cap="none" normalizeH="0" baseline="0" noProof="0" dirty="0">
                          <a:ln>
                            <a:noFill/>
                          </a:ln>
                          <a:solidFill>
                            <a:srgbClr val="000000"/>
                          </a:solidFill>
                          <a:effectLst/>
                          <a:latin typeface="Arial"/>
                        </a:rPr>
                        <a:t>•</a:t>
                      </a:r>
                      <a:r>
                        <a:rPr kumimoji="0" lang="es-ES" sz="1200" b="0" i="0" u="none" strike="noStrike" cap="none" normalizeH="0" baseline="0" noProof="0" dirty="0">
                          <a:ln>
                            <a:noFill/>
                          </a:ln>
                          <a:solidFill>
                            <a:srgbClr val="000000"/>
                          </a:solidFill>
                          <a:effectLst/>
                          <a:latin typeface="Arial"/>
                        </a:rPr>
                        <a:t>Alumnado que cursa un itinerario de ciencias y quiere completar su formación abordando contenidos de actualidad científica.</a:t>
                      </a:r>
                      <a:endParaRPr kumimoji="0" lang="es-ES" sz="1200" b="0" noProof="0">
                        <a:latin typeface="Arial"/>
                      </a:endParaRPr>
                    </a:p>
                    <a:p>
                      <a:pPr lvl="0" algn="just">
                        <a:lnSpc>
                          <a:spcPct val="100000"/>
                        </a:lnSpc>
                        <a:spcBef>
                          <a:spcPts val="0"/>
                        </a:spcBef>
                        <a:spcAft>
                          <a:spcPts val="0"/>
                        </a:spcAft>
                        <a:buNone/>
                      </a:pPr>
                      <a:r>
                        <a:rPr lang="es-ES" sz="1200" b="0" i="0" u="none" strike="noStrike" cap="none" normalizeH="0" baseline="0" noProof="0" dirty="0">
                          <a:ln>
                            <a:noFill/>
                          </a:ln>
                          <a:solidFill>
                            <a:srgbClr val="000000"/>
                          </a:solidFill>
                          <a:effectLst/>
                          <a:latin typeface="Arial"/>
                        </a:rPr>
                        <a:t>•</a:t>
                      </a:r>
                      <a:r>
                        <a:rPr kumimoji="0" lang="es-ES" sz="1200" b="0" i="0" u="none" strike="noStrike" cap="none" normalizeH="0" baseline="0" noProof="0" dirty="0">
                          <a:ln>
                            <a:noFill/>
                          </a:ln>
                          <a:solidFill>
                            <a:srgbClr val="000000"/>
                          </a:solidFill>
                          <a:effectLst/>
                          <a:latin typeface="Arial"/>
                        </a:rPr>
                        <a:t>Alumnado que cursa un itinerario de ciencias sociales y humanidades y tiene inquietudes por aprender aspectos científicos relevantes de la sociedad actual.</a:t>
                      </a:r>
                      <a:endParaRPr lang="es-ES" sz="1200" b="0" noProof="0" dirty="0">
                        <a:latin typeface="Arial"/>
                      </a:endParaRPr>
                    </a:p>
                    <a:p>
                      <a:pPr marL="285750" marR="0" lvl="0" indent="-285750" algn="l" defTabSz="449263">
                        <a:lnSpc>
                          <a:spcPct val="69000"/>
                        </a:lnSpc>
                        <a:spcBef>
                          <a:spcPts val="25"/>
                        </a:spcBef>
                        <a:spcAft>
                          <a:spcPts val="2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endParaRPr kumimoji="0" lang="es-ES" altLang="es-ES" sz="1600" b="1" i="0" u="none" strike="noStrike" cap="none" normalizeH="0" baseline="0" dirty="0">
                        <a:ln>
                          <a:noFill/>
                        </a:ln>
                        <a:solidFill>
                          <a:srgbClr val="000000"/>
                        </a:solidFill>
                        <a:effectLst/>
                        <a:latin typeface="Calibri"/>
                        <a:ea typeface="Microsoft YaHei"/>
                        <a:cs typeface="Segoe UI"/>
                      </a:endParaRP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80562269"/>
                  </a:ext>
                </a:extLst>
              </a:tr>
              <a:tr h="994483">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dirty="0">
                          <a:ln>
                            <a:noFill/>
                          </a:ln>
                          <a:solidFill>
                            <a:srgbClr val="000000"/>
                          </a:solidFill>
                          <a:effectLst/>
                          <a:latin typeface="Calibri"/>
                          <a:ea typeface="Microsoft YaHei"/>
                          <a:cs typeface="Segoe UI"/>
                        </a:rPr>
                        <a:t>CONTENIDOS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marL="285750" indent="-285750">
                        <a:lnSpc>
                          <a:spcPct val="127000"/>
                        </a:lnSpc>
                        <a:spcBef>
                          <a:spcPts val="1438"/>
                        </a:spcBef>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285750" marR="0" lvl="0" indent="-285750" algn="l" defTabSz="449263" rtl="0" eaLnBrk="1" fontAlgn="base" latinLnBrk="0" hangingPunct="1">
                        <a:lnSpc>
                          <a:spcPct val="100000"/>
                        </a:lnSpc>
                        <a:spcBef>
                          <a:spcPts val="0"/>
                        </a:spcBef>
                        <a:spcAft>
                          <a:spcPts val="0"/>
                        </a:spcAft>
                        <a:buClr>
                          <a:srgbClr val="00000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sz="1200" b="0" i="0" u="none" strike="noStrike" cap="none" normalizeH="0" baseline="0" noProof="0" dirty="0">
                          <a:ln>
                            <a:noFill/>
                          </a:ln>
                          <a:solidFill>
                            <a:srgbClr val="000000"/>
                          </a:solidFill>
                          <a:effectLst/>
                          <a:latin typeface="Arial"/>
                        </a:rPr>
                        <a:t>Se estudiarán los misterios que rodean a la creación y evolución del Universo, así como los principales planetas del Sistema Solar y la posible aparición de vida fuera de éste. </a:t>
                      </a:r>
                    </a:p>
                    <a:p>
                      <a:pPr marL="285750" lvl="0" indent="-285750" algn="l" defTabSz="449263">
                        <a:lnSpc>
                          <a:spcPct val="100000"/>
                        </a:lnSpc>
                        <a:spcBef>
                          <a:spcPts val="0"/>
                        </a:spcBef>
                        <a:spcAft>
                          <a:spcPts val="0"/>
                        </a:spcAft>
                        <a:buClr>
                          <a:srgbClr val="00000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lang="es-ES" sz="1200" b="0" i="0" u="none" strike="noStrike" cap="none" normalizeH="0" baseline="0" noProof="0" dirty="0">
                          <a:ln>
                            <a:noFill/>
                          </a:ln>
                          <a:solidFill>
                            <a:srgbClr val="000000"/>
                          </a:solidFill>
                          <a:effectLst/>
                          <a:latin typeface="Arial"/>
                        </a:rPr>
                        <a:t>•</a:t>
                      </a:r>
                      <a:r>
                        <a:rPr kumimoji="0" lang="es-ES" sz="1200" b="0" i="0" u="none" strike="noStrike" cap="none" normalizeH="0" baseline="0" noProof="0" dirty="0">
                          <a:ln>
                            <a:noFill/>
                          </a:ln>
                          <a:solidFill>
                            <a:srgbClr val="000000"/>
                          </a:solidFill>
                          <a:effectLst/>
                          <a:latin typeface="Arial"/>
                        </a:rPr>
                        <a:t>Abordaremos las enfermedades más destacadas en nuestra sociedad, tanto en el pasado como en el presente, principalmente aquellas que han causado un mayor impacto en la población.</a:t>
                      </a:r>
                      <a:endParaRPr kumimoji="0" lang="es-ES" sz="1200" noProof="0">
                        <a:latin typeface="Arial"/>
                      </a:endParaRPr>
                    </a:p>
                    <a:p>
                      <a:pPr marL="285750" lvl="0" indent="-285750" algn="l" defTabSz="449263">
                        <a:lnSpc>
                          <a:spcPct val="100000"/>
                        </a:lnSpc>
                        <a:spcBef>
                          <a:spcPts val="0"/>
                        </a:spcBef>
                        <a:spcAft>
                          <a:spcPts val="0"/>
                        </a:spcAft>
                        <a:buClr>
                          <a:srgbClr val="00000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lang="es-ES" sz="1200" b="0" i="0" u="none" strike="noStrike" cap="none" normalizeH="0" baseline="0" noProof="0" dirty="0">
                          <a:ln>
                            <a:noFill/>
                          </a:ln>
                          <a:solidFill>
                            <a:srgbClr val="000000"/>
                          </a:solidFill>
                          <a:effectLst/>
                          <a:latin typeface="Arial"/>
                        </a:rPr>
                        <a:t>•</a:t>
                      </a:r>
                      <a:r>
                        <a:rPr kumimoji="0" lang="es-ES" sz="1200" b="0" i="0" u="none" strike="noStrike" cap="none" normalizeH="0" baseline="0" noProof="0" dirty="0">
                          <a:ln>
                            <a:noFill/>
                          </a:ln>
                          <a:solidFill>
                            <a:srgbClr val="000000"/>
                          </a:solidFill>
                          <a:effectLst/>
                          <a:latin typeface="Arial"/>
                        </a:rPr>
                        <a:t>Aprenderemos a trabajar con una metodología científica que nos permitirá ponernos en la piel de los científicos actuales.</a:t>
                      </a:r>
                      <a:endParaRPr kumimoji="0" lang="es-ES" sz="1200" noProof="0">
                        <a:latin typeface="Arial"/>
                      </a:endParaRPr>
                    </a:p>
                    <a:p>
                      <a:pPr marL="285750" lvl="0" indent="-285750" algn="l">
                        <a:lnSpc>
                          <a:spcPct val="100000"/>
                        </a:lnSpc>
                        <a:spcBef>
                          <a:spcPts val="0"/>
                        </a:spcBef>
                        <a:spcAft>
                          <a:spcPts val="0"/>
                        </a:spcAft>
                        <a:buClr>
                          <a:srgbClr val="000000"/>
                        </a:buClr>
                        <a:buSzPct val="100000"/>
                        <a:buFont typeface="Arial" panose="020B0604020202020204" pitchFamily="34" charset="0"/>
                        <a:buChar char="•"/>
                      </a:pPr>
                      <a:r>
                        <a:rPr lang="es-ES" sz="1200" b="0" i="0" u="none" strike="noStrike" cap="none" normalizeH="0" baseline="0" noProof="0" dirty="0">
                          <a:ln>
                            <a:noFill/>
                          </a:ln>
                          <a:solidFill>
                            <a:srgbClr val="000000"/>
                          </a:solidFill>
                          <a:effectLst/>
                          <a:latin typeface="Arial"/>
                        </a:rPr>
                        <a:t>•</a:t>
                      </a:r>
                      <a:r>
                        <a:rPr kumimoji="0" lang="es-ES" sz="1200" b="0" i="0" u="none" strike="noStrike" cap="none" normalizeH="0" baseline="0" noProof="0" dirty="0">
                          <a:ln>
                            <a:noFill/>
                          </a:ln>
                          <a:solidFill>
                            <a:srgbClr val="000000"/>
                          </a:solidFill>
                          <a:effectLst/>
                          <a:latin typeface="Arial"/>
                        </a:rPr>
                        <a:t>Trataremos la problemática actual del cuidado del medio ambiente, que supone uno de los retos del S XXI</a:t>
                      </a:r>
                      <a:r>
                        <a:rPr lang="es-ES" sz="1200" b="0" i="0" u="none" strike="noStrike" cap="none" normalizeH="0" baseline="0" noProof="0" dirty="0">
                          <a:ln>
                            <a:noFill/>
                          </a:ln>
                          <a:solidFill>
                            <a:srgbClr val="000000"/>
                          </a:solidFill>
                          <a:effectLst/>
                          <a:latin typeface="Arial"/>
                        </a:rPr>
                        <a:t>.</a:t>
                      </a:r>
                      <a:r>
                        <a:rPr lang="es-ES" altLang="es-ES" sz="1200" b="0" i="0" u="none" strike="noStrike" cap="none" normalizeH="0" baseline="0" dirty="0">
                          <a:ln>
                            <a:noFill/>
                          </a:ln>
                          <a:solidFill>
                            <a:srgbClr val="000000"/>
                          </a:solidFill>
                          <a:effectLst/>
                          <a:latin typeface="Arial"/>
                          <a:ea typeface="Microsoft YaHei"/>
                          <a:cs typeface="Segoe UI"/>
                        </a:rPr>
                        <a:t>.</a:t>
                      </a:r>
                      <a:endParaRPr kumimoji="0" lang="es-ES" sz="1200" dirty="0">
                        <a:latin typeface="Arial"/>
                        <a:ea typeface="Microsoft YaHei"/>
                        <a:cs typeface="Segoe UI"/>
                      </a:endParaRP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6294475"/>
                  </a:ext>
                </a:extLst>
              </a:tr>
              <a:tr h="1602219">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dirty="0">
                          <a:ln>
                            <a:noFill/>
                          </a:ln>
                          <a:solidFill>
                            <a:srgbClr val="000000"/>
                          </a:solidFill>
                          <a:effectLst/>
                          <a:latin typeface="Calibri"/>
                          <a:ea typeface="Microsoft YaHei"/>
                          <a:cs typeface="Segoe UI"/>
                        </a:rPr>
                        <a:t>METODOLOGÍA Y EVALUACIÓN</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lvl="0" algn="l">
                        <a:lnSpc>
                          <a:spcPct val="100000"/>
                        </a:lnSpc>
                        <a:spcBef>
                          <a:spcPts val="0"/>
                        </a:spcBef>
                        <a:spcAft>
                          <a:spcPts val="0"/>
                        </a:spcAft>
                        <a:buNone/>
                      </a:pPr>
                      <a:r>
                        <a:rPr kumimoji="0" lang="es-ES" sz="1200" b="0" i="0" u="none" strike="noStrike" cap="none" normalizeH="0" baseline="0" noProof="0" dirty="0">
                          <a:ln>
                            <a:noFill/>
                          </a:ln>
                          <a:solidFill>
                            <a:srgbClr val="000000"/>
                          </a:solidFill>
                          <a:effectLst/>
                          <a:latin typeface="Arial"/>
                        </a:rPr>
                        <a:t>La metodología de la materia </a:t>
                      </a:r>
                      <a:r>
                        <a:rPr lang="es-ES" sz="1200" b="0" i="0" u="none" strike="noStrike" cap="none" normalizeH="0" baseline="0" noProof="0" dirty="0">
                          <a:ln>
                            <a:noFill/>
                          </a:ln>
                          <a:solidFill>
                            <a:srgbClr val="000000"/>
                          </a:solidFill>
                          <a:effectLst/>
                          <a:latin typeface="Arial"/>
                        </a:rPr>
                        <a:t>consiste en:</a:t>
                      </a:r>
                      <a:endParaRPr lang="es-ES" sz="1200" dirty="0">
                        <a:latin typeface="Arial"/>
                      </a:endParaRPr>
                    </a:p>
                    <a:p>
                      <a:pPr lvl="0" algn="l">
                        <a:lnSpc>
                          <a:spcPct val="100000"/>
                        </a:lnSpc>
                        <a:spcBef>
                          <a:spcPts val="0"/>
                        </a:spcBef>
                        <a:spcAft>
                          <a:spcPts val="0"/>
                        </a:spcAft>
                        <a:buNone/>
                      </a:pPr>
                      <a:r>
                        <a:rPr lang="es-ES" sz="1200" b="0" i="0" u="none" strike="noStrike" cap="none" normalizeH="0" baseline="0" noProof="0" dirty="0">
                          <a:ln>
                            <a:noFill/>
                          </a:ln>
                          <a:solidFill>
                            <a:srgbClr val="000000"/>
                          </a:solidFill>
                          <a:effectLst/>
                          <a:latin typeface="Arial"/>
                        </a:rPr>
                        <a:t>-Analizar textos científicos, valorando de forma crítica su contenido.</a:t>
                      </a:r>
                      <a:endParaRPr lang="es-ES" sz="1200" dirty="0">
                        <a:latin typeface="Arial"/>
                      </a:endParaRPr>
                    </a:p>
                    <a:p>
                      <a:pPr lvl="0" algn="l">
                        <a:lnSpc>
                          <a:spcPct val="100000"/>
                        </a:lnSpc>
                        <a:spcBef>
                          <a:spcPts val="0"/>
                        </a:spcBef>
                        <a:spcAft>
                          <a:spcPts val="0"/>
                        </a:spcAft>
                        <a:buNone/>
                      </a:pPr>
                      <a:r>
                        <a:rPr lang="es-ES" sz="1200" b="0" i="0" u="none" strike="noStrike" cap="none" normalizeH="0" baseline="0" noProof="0" dirty="0">
                          <a:ln>
                            <a:noFill/>
                          </a:ln>
                          <a:solidFill>
                            <a:srgbClr val="000000"/>
                          </a:solidFill>
                          <a:effectLst/>
                          <a:latin typeface="Arial"/>
                        </a:rPr>
                        <a:t>-Presentar información sobre un tema tras realizar una búsqueda guiada de información de contenido científico</a:t>
                      </a:r>
                      <a:r>
                        <a:rPr kumimoji="0" lang="es-ES" sz="1200" b="0" i="0" u="none" strike="noStrike" cap="none" normalizeH="0" baseline="0" noProof="0" dirty="0">
                          <a:ln>
                            <a:noFill/>
                          </a:ln>
                          <a:solidFill>
                            <a:srgbClr val="000000"/>
                          </a:solidFill>
                          <a:effectLst/>
                          <a:latin typeface="Arial"/>
                        </a:rPr>
                        <a:t>, </a:t>
                      </a:r>
                      <a:r>
                        <a:rPr lang="es-ES" sz="1200" b="0" i="0" u="none" strike="noStrike" cap="none" normalizeH="0" baseline="0" noProof="0" dirty="0">
                          <a:ln>
                            <a:noFill/>
                          </a:ln>
                          <a:solidFill>
                            <a:srgbClr val="000000"/>
                          </a:solidFill>
                          <a:effectLst/>
                          <a:latin typeface="Arial"/>
                        </a:rPr>
                        <a:t>utilizando Internet.</a:t>
                      </a:r>
                      <a:endParaRPr lang="es-ES" sz="1200" dirty="0">
                        <a:latin typeface="Arial"/>
                      </a:endParaRPr>
                    </a:p>
                    <a:p>
                      <a:pPr lvl="0" algn="l">
                        <a:lnSpc>
                          <a:spcPct val="100000"/>
                        </a:lnSpc>
                        <a:spcBef>
                          <a:spcPts val="0"/>
                        </a:spcBef>
                        <a:spcAft>
                          <a:spcPts val="0"/>
                        </a:spcAft>
                        <a:buNone/>
                      </a:pPr>
                      <a:r>
                        <a:rPr lang="es-ES" sz="1200" b="0" i="0" u="none" strike="noStrike" cap="none" normalizeH="0" baseline="0" noProof="0" dirty="0">
                          <a:ln>
                            <a:noFill/>
                          </a:ln>
                          <a:solidFill>
                            <a:srgbClr val="000000"/>
                          </a:solidFill>
                          <a:effectLst/>
                          <a:latin typeface="Arial"/>
                        </a:rPr>
                        <a:t>-Analizar el papel que </a:t>
                      </a:r>
                      <a:r>
                        <a:rPr kumimoji="0" lang="es-ES" sz="1200" b="0" i="0" u="none" strike="noStrike" cap="none" normalizeH="0" baseline="0" noProof="0" dirty="0">
                          <a:ln>
                            <a:noFill/>
                          </a:ln>
                          <a:solidFill>
                            <a:srgbClr val="000000"/>
                          </a:solidFill>
                          <a:effectLst/>
                          <a:latin typeface="Arial"/>
                        </a:rPr>
                        <a:t>la </a:t>
                      </a:r>
                      <a:r>
                        <a:rPr lang="es-ES" sz="1200" b="0" i="0" u="none" strike="noStrike" cap="none" normalizeH="0" baseline="0" noProof="0" dirty="0">
                          <a:ln>
                            <a:noFill/>
                          </a:ln>
                          <a:solidFill>
                            <a:srgbClr val="000000"/>
                          </a:solidFill>
                          <a:effectLst/>
                          <a:latin typeface="Arial"/>
                        </a:rPr>
                        <a:t>investigación científica tiene como motor de nuestra sociedad.</a:t>
                      </a:r>
                      <a:endParaRPr lang="es-ES" sz="1200" dirty="0">
                        <a:latin typeface="Arial"/>
                      </a:endParaRPr>
                    </a:p>
                    <a:p>
                      <a:pPr lvl="0" algn="l">
                        <a:lnSpc>
                          <a:spcPct val="100000"/>
                        </a:lnSpc>
                        <a:spcBef>
                          <a:spcPts val="0"/>
                        </a:spcBef>
                        <a:spcAft>
                          <a:spcPts val="0"/>
                        </a:spcAft>
                        <a:buNone/>
                      </a:pPr>
                      <a:r>
                        <a:rPr lang="es-ES" sz="1200" b="0" i="0" u="none" strike="noStrike" cap="none" normalizeH="0" baseline="0" noProof="0" dirty="0">
                          <a:ln>
                            <a:noFill/>
                          </a:ln>
                          <a:solidFill>
                            <a:srgbClr val="000000"/>
                          </a:solidFill>
                          <a:effectLst/>
                          <a:latin typeface="Arial"/>
                        </a:rPr>
                        <a:t>-Comentar artículos científicos divulgativos realizando valoraciones de las consecuencias sociales y defendiendo sus conclusiones.</a:t>
                      </a:r>
                      <a:endParaRPr lang="es-ES" sz="1200">
                        <a:latin typeface="Arial"/>
                      </a:endParaRPr>
                    </a:p>
                    <a:p>
                      <a:pPr lvl="0" algn="l">
                        <a:lnSpc>
                          <a:spcPct val="100000"/>
                        </a:lnSpc>
                        <a:spcBef>
                          <a:spcPts val="0"/>
                        </a:spcBef>
                        <a:spcAft>
                          <a:spcPts val="0"/>
                        </a:spcAft>
                        <a:buNone/>
                      </a:pPr>
                      <a:r>
                        <a:rPr lang="es-ES" sz="1200" b="0" i="0" u="none" strike="noStrike" cap="none" normalizeH="0" baseline="0" noProof="0" dirty="0">
                          <a:ln>
                            <a:noFill/>
                          </a:ln>
                          <a:solidFill>
                            <a:srgbClr val="000000"/>
                          </a:solidFill>
                          <a:effectLst/>
                          <a:latin typeface="Arial"/>
                        </a:rPr>
                        <a:t>-Realización </a:t>
                      </a:r>
                      <a:r>
                        <a:rPr kumimoji="0" lang="es-ES" sz="1200" b="0" i="0" u="none" strike="noStrike" cap="none" normalizeH="0" baseline="0" noProof="0" dirty="0">
                          <a:ln>
                            <a:noFill/>
                          </a:ln>
                          <a:solidFill>
                            <a:srgbClr val="000000"/>
                          </a:solidFill>
                          <a:effectLst/>
                          <a:latin typeface="Arial"/>
                        </a:rPr>
                        <a:t>de prácticas de laboratorio y proyectos de investigación, con el fin de hacer la materia lo más dinámica posible y adaptarla a las metodologías actuales.</a:t>
                      </a:r>
                      <a:endParaRPr lang="es-ES" sz="1200" noProof="0" dirty="0">
                        <a:latin typeface="Arial"/>
                      </a:endParaRPr>
                    </a:p>
                    <a:p>
                      <a:pPr marL="0" marR="0" lvl="0" indent="0" algn="l" defTabSz="449263">
                        <a:lnSpc>
                          <a:spcPct val="69000"/>
                        </a:lnSpc>
                        <a:spcBef>
                          <a:spcPts val="25"/>
                        </a:spcBef>
                        <a:spcAft>
                          <a:spcPts val="2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endParaRPr kumimoji="0" lang="es-ES" altLang="es-ES" sz="1600" b="0" i="0" u="none" strike="noStrike" cap="none" normalizeH="0" baseline="0" dirty="0">
                        <a:ln>
                          <a:noFill/>
                        </a:ln>
                        <a:solidFill>
                          <a:srgbClr val="000000"/>
                        </a:solidFill>
                        <a:effectLst/>
                        <a:latin typeface="Calibri"/>
                        <a:ea typeface="Microsoft YaHei"/>
                        <a:cs typeface="Segoe UI"/>
                      </a:endParaRP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6707540"/>
                  </a:ext>
                </a:extLst>
              </a:tr>
              <a:tr h="740337">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dirty="0">
                          <a:ln>
                            <a:noFill/>
                          </a:ln>
                          <a:solidFill>
                            <a:srgbClr val="000000"/>
                          </a:solidFill>
                          <a:effectLst/>
                          <a:latin typeface="Calibri"/>
                          <a:ea typeface="Microsoft YaHei"/>
                          <a:cs typeface="Segoe UI"/>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dirty="0">
                          <a:ln>
                            <a:noFill/>
                          </a:ln>
                          <a:solidFill>
                            <a:srgbClr val="000000"/>
                          </a:solidFill>
                          <a:effectLst/>
                          <a:latin typeface="Calibri"/>
                          <a:ea typeface="Microsoft YaHei"/>
                          <a:cs typeface="Segoe UI"/>
                        </a:rPr>
                        <a:t>RELACIÓN CON ESTUDIOS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dirty="0">
                          <a:ln>
                            <a:noFill/>
                          </a:ln>
                          <a:solidFill>
                            <a:srgbClr val="000000"/>
                          </a:solidFill>
                          <a:effectLst/>
                          <a:latin typeface="Calibri"/>
                          <a:ea typeface="Microsoft YaHei"/>
                          <a:cs typeface="Segoe UI"/>
                        </a:rPr>
                        <a:t>POSTERIORES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rtl="0" eaLnBrk="1" fontAlgn="base" latinLnBrk="0" hangingPunct="1">
                        <a:lnSpc>
                          <a:spcPct val="69000"/>
                        </a:lnSpc>
                        <a:spcBef>
                          <a:spcPts val="25"/>
                        </a:spcBef>
                        <a:spcAft>
                          <a:spcPts val="25"/>
                        </a:spcAft>
                        <a:buClrTx/>
                        <a:buSzPct val="100000"/>
                        <a:buFontTx/>
                        <a:buNone/>
                      </a:pPr>
                      <a:r>
                        <a:rPr lang="es-ES" sz="1200" b="0" i="0" u="none" strike="noStrike" cap="none" normalizeH="0" baseline="0" noProof="0" dirty="0">
                          <a:ln>
                            <a:noFill/>
                          </a:ln>
                          <a:solidFill>
                            <a:srgbClr val="000000"/>
                          </a:solidFill>
                          <a:effectLst/>
                          <a:latin typeface="Arial"/>
                        </a:rPr>
                        <a:t>En </a:t>
                      </a:r>
                      <a:r>
                        <a:rPr kumimoji="0" lang="es-ES" sz="1200" b="0" i="0" u="none" strike="noStrike" cap="none" normalizeH="0" baseline="0" noProof="0" dirty="0">
                          <a:ln>
                            <a:noFill/>
                          </a:ln>
                          <a:solidFill>
                            <a:srgbClr val="000000"/>
                          </a:solidFill>
                          <a:effectLst/>
                          <a:latin typeface="Arial"/>
                        </a:rPr>
                        <a:t>cuanto a su continuidad en futuros cursos, la materia presenta similitud con la asignatura de Investigación y Desarrollo Científico, de segundo de bachillerato. Por tanto, resulta muy interesante para que el alumnado que quiera adquirir una formación científica global y que tenga interés por trabajar en el laboratorio.</a:t>
                      </a:r>
                      <a:endParaRPr lang="es-ES" sz="1200" noProof="0" dirty="0">
                        <a:latin typeface="Arial"/>
                      </a:endParaRP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71450757"/>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a:extLst>
              <a:ext uri="{FF2B5EF4-FFF2-40B4-BE49-F238E27FC236}">
                <a16:creationId xmlns:a16="http://schemas.microsoft.com/office/drawing/2014/main" id="{7A08B404-27C9-5F48-29A9-31E8C48CCF49}"/>
              </a:ext>
            </a:extLst>
          </p:cNvPr>
          <p:cNvSpPr>
            <a:spLocks noChangeArrowheads="1"/>
          </p:cNvSpPr>
          <p:nvPr/>
        </p:nvSpPr>
        <p:spPr bwMode="auto">
          <a:xfrm>
            <a:off x="3749675" y="215900"/>
            <a:ext cx="4573588"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r>
              <a:rPr lang="es-ES" altLang="es-ES" sz="3200">
                <a:latin typeface="Calibri" panose="020F0502020204030204" pitchFamily="34" charset="0"/>
                <a:cs typeface="Calibri" panose="020F0502020204030204" pitchFamily="34" charset="0"/>
              </a:rPr>
              <a:t>CULTURA CLÁSICA</a:t>
            </a:r>
          </a:p>
        </p:txBody>
      </p:sp>
      <p:graphicFrame>
        <p:nvGraphicFramePr>
          <p:cNvPr id="32770" name="Group 2">
            <a:extLst>
              <a:ext uri="{FF2B5EF4-FFF2-40B4-BE49-F238E27FC236}">
                <a16:creationId xmlns:a16="http://schemas.microsoft.com/office/drawing/2014/main" id="{DB9A680E-1DEB-EEBF-BB32-02E160F70BF8}"/>
              </a:ext>
            </a:extLst>
          </p:cNvPr>
          <p:cNvGraphicFramePr>
            <a:graphicFrameLocks noGrp="1"/>
          </p:cNvGraphicFramePr>
          <p:nvPr/>
        </p:nvGraphicFramePr>
        <p:xfrm>
          <a:off x="1133475" y="971550"/>
          <a:ext cx="9928225" cy="5578476"/>
        </p:xfrm>
        <a:graphic>
          <a:graphicData uri="http://schemas.openxmlformats.org/drawingml/2006/table">
            <a:tbl>
              <a:tblPr/>
              <a:tblGrid>
                <a:gridCol w="1966913">
                  <a:extLst>
                    <a:ext uri="{9D8B030D-6E8A-4147-A177-3AD203B41FA5}">
                      <a16:colId xmlns:a16="http://schemas.microsoft.com/office/drawing/2014/main" val="605869913"/>
                    </a:ext>
                  </a:extLst>
                </a:gridCol>
                <a:gridCol w="7961312">
                  <a:extLst>
                    <a:ext uri="{9D8B030D-6E8A-4147-A177-3AD203B41FA5}">
                      <a16:colId xmlns:a16="http://schemas.microsoft.com/office/drawing/2014/main" val="4193254073"/>
                    </a:ext>
                  </a:extLst>
                </a:gridCol>
              </a:tblGrid>
              <a:tr h="1744663">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DESCRIPCIÓN DE LA MATERIA</a:t>
                      </a: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4472C4"/>
                    </a:solidFill>
                  </a:tcPr>
                </a:tc>
                <a:tc>
                  <a:txBody>
                    <a:bodyPr/>
                    <a:lstStyle>
                      <a:lvl1pPr marL="285750" indent="-285750">
                        <a:lnSpc>
                          <a:spcPct val="127000"/>
                        </a:lnSpc>
                        <a:spcBef>
                          <a:spcPts val="1438"/>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285750" marR="0" lvl="0" indent="-285750" algn="l" defTabSz="449263" rtl="0" eaLnBrk="1" fontAlgn="base" latinLnBrk="0" hangingPunct="1">
                        <a:lnSpc>
                          <a:spcPct val="87000"/>
                        </a:lnSpc>
                        <a:spcBef>
                          <a:spcPts val="25"/>
                        </a:spcBef>
                        <a:spcAft>
                          <a:spcPts val="25"/>
                        </a:spcAft>
                        <a:buClr>
                          <a:srgbClr val="00000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rPr>
                        <a:t>¿Por qué elegir esta asignatura? </a:t>
                      </a:r>
                    </a:p>
                    <a:p>
                      <a:pPr marL="285750" marR="0" lvl="0" indent="-285750" algn="l" defTabSz="449263" rtl="0" eaLnBrk="1" fontAlgn="base" latinLnBrk="0" hangingPunct="1">
                        <a:lnSpc>
                          <a:spcPct val="87000"/>
                        </a:lnSpc>
                        <a:spcBef>
                          <a:spcPts val="25"/>
                        </a:spcBef>
                        <a:spcAft>
                          <a:spcPts val="25"/>
                        </a:spcAft>
                        <a:buClrTx/>
                        <a:buSzPct val="100000"/>
                        <a:buFontTx/>
                        <a:buNone/>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rPr>
                        <a:t>Porque nos acerca a nuestro origen y nuestra forma de ser y vivir como pueblo, ya que la cultura occidental viene de Grecia y Roma. </a:t>
                      </a:r>
                    </a:p>
                    <a:p>
                      <a:pPr marL="285750" marR="0" lvl="0" indent="-285750" algn="l" defTabSz="449263" rtl="0" eaLnBrk="1" fontAlgn="base" latinLnBrk="0" hangingPunct="1">
                        <a:lnSpc>
                          <a:spcPct val="87000"/>
                        </a:lnSpc>
                        <a:spcBef>
                          <a:spcPts val="25"/>
                        </a:spcBef>
                        <a:spcAft>
                          <a:spcPts val="25"/>
                        </a:spcAft>
                        <a:buClr>
                          <a:srgbClr val="00000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rPr>
                        <a:t>Qué nos aporta esta asignatura? </a:t>
                      </a:r>
                    </a:p>
                    <a:p>
                      <a:pPr marL="285750" marR="0" lvl="0" indent="-285750" algn="l" defTabSz="449263" rtl="0" eaLnBrk="1" fontAlgn="base" latinLnBrk="0" hangingPunct="1">
                        <a:lnSpc>
                          <a:spcPct val="87000"/>
                        </a:lnSpc>
                        <a:spcBef>
                          <a:spcPts val="25"/>
                        </a:spcBef>
                        <a:spcAft>
                          <a:spcPts val="25"/>
                        </a:spcAft>
                        <a:buClrTx/>
                        <a:buSzPct val="100000"/>
                        <a:buFontTx/>
                        <a:buNone/>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rPr>
                        <a:t>Un mayor conocimiento de nuestra cultura y costumbres, pensamiento crítico ante lo que nos rodea, aprendizaje en equipo, uso de las nuevas tecnologías...</a:t>
                      </a:r>
                      <a:r>
                        <a:rPr kumimoji="0" lang="en-U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rPr>
                        <a:t> </a:t>
                      </a:r>
                    </a:p>
                    <a:p>
                      <a:pPr marL="285750" marR="0" lvl="0" indent="-285750" algn="l" defTabSz="449263" rtl="0" eaLnBrk="1" fontAlgn="base" latinLnBrk="0" hangingPunct="1">
                        <a:lnSpc>
                          <a:spcPct val="77000"/>
                        </a:lnSpc>
                        <a:spcBef>
                          <a:spcPts val="25"/>
                        </a:spcBef>
                        <a:spcAft>
                          <a:spcPts val="25"/>
                        </a:spcAft>
                        <a:buClrTx/>
                        <a:buSzPct val="100000"/>
                        <a:buFontTx/>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endParaRP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8396972"/>
                  </a:ext>
                </a:extLst>
              </a:tr>
              <a:tr h="1317625">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CONTENIDOS</a:t>
                      </a: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marL="285750" indent="-285750">
                        <a:lnSpc>
                          <a:spcPct val="127000"/>
                        </a:lnSpc>
                        <a:spcBef>
                          <a:spcPts val="1438"/>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285750" marR="0" lvl="0" indent="-285750" algn="l" defTabSz="449263" rtl="0" eaLnBrk="1" fontAlgn="base" latinLnBrk="0" hangingPunct="1">
                        <a:lnSpc>
                          <a:spcPct val="69000"/>
                        </a:lnSpc>
                        <a:spcBef>
                          <a:spcPts val="25"/>
                        </a:spcBef>
                        <a:spcAft>
                          <a:spcPts val="25"/>
                        </a:spcAft>
                        <a:buClr>
                          <a:srgbClr val="000000"/>
                        </a:buClr>
                        <a:buSzPct val="100000"/>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600" b="0" i="0" u="none" strike="noStrike" cap="none" normalizeH="0" baseline="0">
                          <a:ln>
                            <a:noFill/>
                          </a:ln>
                          <a:solidFill>
                            <a:srgbClr val="000000"/>
                          </a:solidFill>
                          <a:effectLst/>
                          <a:latin typeface="Corbel" panose="020B0503020204020204" pitchFamily="34" charset="0"/>
                          <a:ea typeface="Microsoft YaHei" panose="020B0503020204020204" pitchFamily="34" charset="-122"/>
                          <a:cs typeface="Segoe UI" panose="020B0502040204020203" pitchFamily="34" charset="0"/>
                        </a:rPr>
                        <a:t>¿Qué descubrimos en esta asignatura?</a:t>
                      </a:r>
                      <a:r>
                        <a:rPr kumimoji="0" lang="es-E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rPr>
                        <a:t> </a:t>
                      </a:r>
                    </a:p>
                    <a:p>
                      <a:pPr marL="285750" marR="0" lvl="0" indent="-285750" algn="l" defTabSz="449263" rtl="0" eaLnBrk="1" fontAlgn="base" latinLnBrk="0" hangingPunct="1">
                        <a:lnSpc>
                          <a:spcPct val="69000"/>
                        </a:lnSpc>
                        <a:spcBef>
                          <a:spcPts val="25"/>
                        </a:spcBef>
                        <a:spcAft>
                          <a:spcPts val="25"/>
                        </a:spcAft>
                        <a:buClrTx/>
                        <a:buSzPct val="100000"/>
                        <a:buFontTx/>
                        <a:buNone/>
                        <a:tabLst>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600" b="0" i="0" u="none" strike="noStrike" cap="none" normalizeH="0" baseline="0">
                          <a:ln>
                            <a:noFill/>
                          </a:ln>
                          <a:solidFill>
                            <a:srgbClr val="000000"/>
                          </a:solidFill>
                          <a:effectLst/>
                          <a:latin typeface="Corbel" panose="020B0503020204020204" pitchFamily="34" charset="0"/>
                          <a:ea typeface="Microsoft YaHei" panose="020B0503020204020204" pitchFamily="34" charset="-122"/>
                          <a:cs typeface="Segoe UI" panose="020B0502040204020203" pitchFamily="34" charset="0"/>
                        </a:rPr>
                        <a:t>Es un acercamiento al mundo griego y romano de la antigüedad. Veremos cómo vivían, sus vestidos, sus diversiones, sus comidas, sus juegos, su forma de expresión</a:t>
                      </a:r>
                      <a:r>
                        <a:rPr kumimoji="0" lang="es-E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rPr>
                        <a:t> </a:t>
                      </a:r>
                      <a:r>
                        <a:rPr kumimoji="0" lang="es-ES" altLang="es-ES" sz="1600" b="0" i="0" u="none" strike="noStrike" cap="none" normalizeH="0" baseline="0">
                          <a:ln>
                            <a:noFill/>
                          </a:ln>
                          <a:solidFill>
                            <a:srgbClr val="000000"/>
                          </a:solidFill>
                          <a:effectLst/>
                          <a:latin typeface="Corbel" panose="020B0503020204020204" pitchFamily="34" charset="0"/>
                          <a:ea typeface="Microsoft YaHei" panose="020B0503020204020204" pitchFamily="34" charset="-122"/>
                          <a:cs typeface="Segoe UI" panose="020B0502040204020203" pitchFamily="34" charset="0"/>
                        </a:rPr>
                        <a:t>en el arte, en la historia, en la literatura…</a:t>
                      </a:r>
                      <a:r>
                        <a:rPr kumimoji="0" lang="es-E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rPr>
                        <a:t> </a:t>
                      </a:r>
                    </a:p>
                    <a:p>
                      <a:pPr marL="285750" marR="0" lvl="0" indent="-285750" algn="l" defTabSz="449263" rtl="0" eaLnBrk="1" fontAlgn="base" latinLnBrk="0" hangingPunct="1">
                        <a:lnSpc>
                          <a:spcPct val="77000"/>
                        </a:lnSpc>
                        <a:spcBef>
                          <a:spcPts val="25"/>
                        </a:spcBef>
                        <a:spcAft>
                          <a:spcPts val="25"/>
                        </a:spcAft>
                        <a:buClrTx/>
                        <a:buSzPct val="100000"/>
                        <a:buFontTx/>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s-E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endParaRP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7216795"/>
                  </a:ext>
                </a:extLst>
              </a:tr>
              <a:tr h="973138">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METODOLOGÍA Y EVALUACIÓN</a:t>
                      </a: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600" b="0" i="0" u="none" strike="noStrike" cap="none" normalizeH="0" baseline="0">
                          <a:ln>
                            <a:noFill/>
                          </a:ln>
                          <a:solidFill>
                            <a:srgbClr val="000000"/>
                          </a:solidFill>
                          <a:effectLst/>
                          <a:latin typeface="Corbel" panose="020B0503020204020204" pitchFamily="34" charset="0"/>
                          <a:ea typeface="Microsoft YaHei" panose="020B0503020204020204" pitchFamily="34" charset="-122"/>
                          <a:cs typeface="Segoe UI" panose="020B0502040204020203" pitchFamily="34" charset="0"/>
                        </a:rPr>
                        <a:t>Evaluamos de muchas formas, usando nuevas tecnologías, el cuaderno de clase, organizando debates, cuestionarios, pruebas…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s-ES" altLang="es-ES" sz="1600" b="0" i="0" u="none" strike="noStrike" cap="none" normalizeH="0" baseline="0">
                        <a:ln>
                          <a:noFill/>
                        </a:ln>
                        <a:solidFill>
                          <a:srgbClr val="000000"/>
                        </a:solidFill>
                        <a:effectLst/>
                        <a:latin typeface="Corbel" panose="020B0503020204020204" pitchFamily="34" charset="0"/>
                        <a:ea typeface="Microsoft YaHei" panose="020B0503020204020204" pitchFamily="34" charset="-122"/>
                        <a:cs typeface="Segoe UI" panose="020B0502040204020203" pitchFamily="34" charset="0"/>
                      </a:endParaRP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1211254"/>
                  </a:ext>
                </a:extLst>
              </a:tr>
              <a:tr h="1543050">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RELACIÓN CON ESTUDIOS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POSTERIORES</a:t>
                      </a: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600" b="0" i="0" u="none" strike="noStrike" cap="none" normalizeH="0" baseline="0">
                          <a:ln>
                            <a:noFill/>
                          </a:ln>
                          <a:solidFill>
                            <a:srgbClr val="000000"/>
                          </a:solidFill>
                          <a:effectLst/>
                          <a:latin typeface="Corbel" panose="020B0503020204020204" pitchFamily="34" charset="0"/>
                          <a:ea typeface="Microsoft YaHei" panose="020B0503020204020204" pitchFamily="34" charset="-122"/>
                          <a:cs typeface="Segoe UI" panose="020B0502040204020203" pitchFamily="34" charset="0"/>
                        </a:rPr>
                        <a:t>Estudios de ciclos o universitarios relacionado con las ciencias sociales o humanidades: trabajo social, educación social,  bellas artes, filologías, derecho, periodismo, magisterio, educación infantil, filosofía, ciencias políticas, historia, historia del arte, geografía, turismo, patrimonio, estudios musicales, ciencias de la actividad física y el deporte, diseño, artes escénicas, cine, audiovisuales...</a:t>
                      </a:r>
                      <a:r>
                        <a:rPr kumimoji="0" lang="en-U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rPr>
                        <a:t> </a:t>
                      </a:r>
                    </a:p>
                    <a:p>
                      <a:pPr marL="0" marR="0" lvl="0" indent="0" algn="l" defTabSz="449263" rtl="0" eaLnBrk="1" fontAlgn="base" latinLnBrk="0" hangingPunct="1">
                        <a:lnSpc>
                          <a:spcPct val="7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altLang="es-ES" sz="16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Segoe UI" panose="020B0502040204020203" pitchFamily="34" charset="0"/>
                      </a:endParaRPr>
                    </a:p>
                  </a:txBody>
                  <a:tcPr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8228610"/>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a:extLst>
              <a:ext uri="{FF2B5EF4-FFF2-40B4-BE49-F238E27FC236}">
                <a16:creationId xmlns:a16="http://schemas.microsoft.com/office/drawing/2014/main" id="{DD6F2459-FD41-B693-F581-0E44B342F70F}"/>
              </a:ext>
            </a:extLst>
          </p:cNvPr>
          <p:cNvSpPr>
            <a:spLocks noChangeArrowheads="1"/>
          </p:cNvSpPr>
          <p:nvPr/>
        </p:nvSpPr>
        <p:spPr bwMode="auto">
          <a:xfrm>
            <a:off x="4633913" y="268288"/>
            <a:ext cx="4573587"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r>
              <a:rPr lang="es-ES" altLang="es-ES" sz="3200">
                <a:latin typeface="Calibri" panose="020F0502020204030204" pitchFamily="34" charset="0"/>
                <a:cs typeface="Calibri" panose="020F0502020204030204" pitchFamily="34" charset="0"/>
              </a:rPr>
              <a:t>FILOSOFÍA</a:t>
            </a:r>
          </a:p>
        </p:txBody>
      </p:sp>
      <p:graphicFrame>
        <p:nvGraphicFramePr>
          <p:cNvPr id="33794" name="Group 2">
            <a:extLst>
              <a:ext uri="{FF2B5EF4-FFF2-40B4-BE49-F238E27FC236}">
                <a16:creationId xmlns:a16="http://schemas.microsoft.com/office/drawing/2014/main" id="{5263E86F-B9A8-DE01-A517-34C1CD7A8B79}"/>
              </a:ext>
            </a:extLst>
          </p:cNvPr>
          <p:cNvGraphicFramePr>
            <a:graphicFrameLocks noGrp="1"/>
          </p:cNvGraphicFramePr>
          <p:nvPr/>
        </p:nvGraphicFramePr>
        <p:xfrm>
          <a:off x="719138" y="776288"/>
          <a:ext cx="10445750" cy="5645151"/>
        </p:xfrm>
        <a:graphic>
          <a:graphicData uri="http://schemas.openxmlformats.org/drawingml/2006/table">
            <a:tbl>
              <a:tblPr/>
              <a:tblGrid>
                <a:gridCol w="2254250">
                  <a:extLst>
                    <a:ext uri="{9D8B030D-6E8A-4147-A177-3AD203B41FA5}">
                      <a16:colId xmlns:a16="http://schemas.microsoft.com/office/drawing/2014/main" val="17660716"/>
                    </a:ext>
                  </a:extLst>
                </a:gridCol>
                <a:gridCol w="8191500">
                  <a:extLst>
                    <a:ext uri="{9D8B030D-6E8A-4147-A177-3AD203B41FA5}">
                      <a16:colId xmlns:a16="http://schemas.microsoft.com/office/drawing/2014/main" val="1137906992"/>
                    </a:ext>
                  </a:extLst>
                </a:gridCol>
              </a:tblGrid>
              <a:tr h="612775">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DESCRIPCIÓN DE LA MATERIA</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4472C4"/>
                    </a:solidFill>
                  </a:tcPr>
                </a:tc>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APRENDER FILOSOFÍA ES APRENDER A RAZONAR, A FUNDAMENTAR NUESTRAS OPINIONES, Y CONTRIBUYE A HACERNOS CRÍTICOS Y MADUROS.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82454151"/>
                  </a:ext>
                </a:extLst>
              </a:tr>
              <a:tr h="2652713">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CONTENIDOS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marL="285750" indent="-285750">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285750" marR="0" lvl="0" indent="-28575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1"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¿Qué vas a aprender?</a:t>
                      </a:r>
                    </a:p>
                    <a:p>
                      <a:pPr marL="285750" marR="0" lvl="0" indent="-285750" algn="just" defTabSz="449263" rtl="0" eaLnBrk="1" fontAlgn="base" latinLnBrk="0" hangingPunct="1">
                        <a:lnSpc>
                          <a:spcPct val="69000"/>
                        </a:lnSpc>
                        <a:spcBef>
                          <a:spcPts val="25"/>
                        </a:spcBef>
                        <a:spcAft>
                          <a:spcPts val="25"/>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Ampliarás tu creatividad, conocerás tu personalidad, tu entorno.</a:t>
                      </a:r>
                    </a:p>
                    <a:p>
                      <a:pPr marL="285750" marR="0" lvl="0" indent="-285750" algn="just" defTabSz="449263" rtl="0" eaLnBrk="1" fontAlgn="base" latinLnBrk="0" hangingPunct="1">
                        <a:lnSpc>
                          <a:spcPct val="69000"/>
                        </a:lnSpc>
                        <a:spcBef>
                          <a:spcPts val="25"/>
                        </a:spcBef>
                        <a:spcAft>
                          <a:spcPts val="25"/>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Aprenderás cuáles  son  las herramientas idóneas para alcanzar grandes retos. </a:t>
                      </a:r>
                    </a:p>
                    <a:p>
                      <a:pPr marL="285750" marR="0" lvl="0" indent="-285750" algn="just" defTabSz="449263" rtl="0" eaLnBrk="1" fontAlgn="base" latinLnBrk="0" hangingPunct="1">
                        <a:lnSpc>
                          <a:spcPct val="69000"/>
                        </a:lnSpc>
                        <a:spcBef>
                          <a:spcPts val="25"/>
                        </a:spcBef>
                        <a:spcAft>
                          <a:spcPts val="25"/>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Distinguirás lo teórico (PENSAMIENTO) de lo práctico (ACCIÓN): la teoría no se opone a la praxis. Si la dimensión práctica de la ciencia es la técnica, la dimensión práctica de la Filosofía es la configuración de la conducta humana: de las personas singulares y del colectivo social. </a:t>
                      </a:r>
                    </a:p>
                    <a:p>
                      <a:pPr marL="285750" marR="0" lvl="0" indent="-285750" algn="just" defTabSz="449263" rtl="0" eaLnBrk="1" fontAlgn="base" latinLnBrk="0" hangingPunct="1">
                        <a:lnSpc>
                          <a:spcPct val="69000"/>
                        </a:lnSpc>
                        <a:spcBef>
                          <a:spcPts val="25"/>
                        </a:spcBef>
                        <a:spcAft>
                          <a:spcPts val="25"/>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Comprenderás mejor cuál es la finalidad de la filosofía, así como cuál fue el propósito de quienes dieron origen a este saber humano.</a:t>
                      </a:r>
                    </a:p>
                    <a:p>
                      <a:pPr marL="285750" marR="0" lvl="0" indent="-285750" algn="just" defTabSz="449263" rtl="0" eaLnBrk="1" fontAlgn="base" latinLnBrk="0" hangingPunct="1">
                        <a:lnSpc>
                          <a:spcPct val="69000"/>
                        </a:lnSpc>
                        <a:spcBef>
                          <a:spcPts val="25"/>
                        </a:spcBef>
                        <a:spcAft>
                          <a:spcPts val="25"/>
                        </a:spcAft>
                        <a:buClr>
                          <a:srgbClr val="000000"/>
                        </a:buClr>
                        <a:buSzPct val="100000"/>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Aprenderás a utilizar y valorar tus experiencias transformándolas positivamente.</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7111476"/>
                  </a:ext>
                </a:extLst>
              </a:tr>
              <a:tr h="1360488">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METODOLOGÍA Y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EVALUACIÓN</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En Filosofía se proponen situaciones de aprendizaje relacionadas con la vida real, que se plasman en trabajos prácticos de investigación, exposición y aplicación de lo aprendido.  Esto se conjuga con alguna prueba de cuestionarios y ejercicios de reflexión.  El proceso de aprendizaje será continuo, formativo, integrador y diferenciado.</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945515"/>
                  </a:ext>
                </a:extLst>
              </a:tr>
              <a:tr h="1019175">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1"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Enfoque para estudios posteriores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127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1pPr>
                      <a:lvl2pPr>
                        <a:lnSpc>
                          <a:spcPct val="127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400">
                          <a:solidFill>
                            <a:srgbClr val="000000"/>
                          </a:solidFill>
                          <a:latin typeface="Avenir Next LT Pro" panose="020B0504020202020204" pitchFamily="34" charset="0"/>
                          <a:ea typeface="Microsoft YaHei" panose="020B0503020204020204" pitchFamily="34" charset="-122"/>
                        </a:defRPr>
                      </a:lvl2pPr>
                      <a:lvl3pPr>
                        <a:lnSpc>
                          <a:spcPct val="127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3pPr>
                      <a:lvl4pPr>
                        <a:lnSpc>
                          <a:spcPct val="127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200">
                          <a:solidFill>
                            <a:srgbClr val="000000"/>
                          </a:solidFill>
                          <a:latin typeface="Avenir Next LT Pro" panose="020B0504020202020204" pitchFamily="34" charset="0"/>
                          <a:ea typeface="Microsoft YaHei" panose="020B0503020204020204" pitchFamily="34" charset="-122"/>
                        </a:defRPr>
                      </a:lvl4pPr>
                      <a:lvl5pPr>
                        <a:lnSpc>
                          <a:spcPct val="127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5pPr>
                      <a:lvl6pPr marL="25146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6pPr>
                      <a:lvl7pPr marL="29718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7pPr>
                      <a:lvl8pPr marL="34290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8pPr>
                      <a:lvl9pPr marL="3886200" indent="-228600" defTabSz="449263" fontAlgn="base">
                        <a:lnSpc>
                          <a:spcPct val="127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Avenir Next LT Pro" panose="020B050402020202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Te ayudará en estudios relacionados con la DOCENCIA, la EMPRESA, la CIENCIA, los MEDIOS DIGITALES, el ARTE, la Política, entre otros muchos.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98394034"/>
                  </a:ext>
                </a:extLst>
              </a:tr>
            </a:tbl>
          </a:graphicData>
        </a:graphic>
      </p:graphicFrame>
      <p:pic>
        <p:nvPicPr>
          <p:cNvPr id="33825" name="Picture 33">
            <a:extLst>
              <a:ext uri="{FF2B5EF4-FFF2-40B4-BE49-F238E27FC236}">
                <a16:creationId xmlns:a16="http://schemas.microsoft.com/office/drawing/2014/main" id="{997094F4-F50D-A297-BDE3-71B8A7EF56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488" y="2005013"/>
            <a:ext cx="2230437" cy="1409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3826" name="Picture 34">
            <a:extLst>
              <a:ext uri="{FF2B5EF4-FFF2-40B4-BE49-F238E27FC236}">
                <a16:creationId xmlns:a16="http://schemas.microsoft.com/office/drawing/2014/main" id="{10EAAA17-FCA0-3153-1A9E-9D9EA939AC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813" y="4813300"/>
            <a:ext cx="885825" cy="6683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5F046571-FD68-FE7D-E478-6A4E67587ADA}"/>
              </a:ext>
            </a:extLst>
          </p:cNvPr>
          <p:cNvSpPr>
            <a:spLocks noGrp="1" noChangeArrowheads="1"/>
          </p:cNvSpPr>
          <p:nvPr>
            <p:ph type="title" idx="4294967295"/>
          </p:nvPr>
        </p:nvSpPr>
        <p:spPr>
          <a:xfrm>
            <a:off x="1524000" y="1122363"/>
            <a:ext cx="9144000" cy="2387600"/>
          </a:xfrm>
          <a:ln/>
        </p:spPr>
        <p:txBody>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6000">
                <a:latin typeface="Calibri Light" panose="020F0302020204030204" pitchFamily="34" charset="0"/>
              </a:rPr>
              <a:t>OPTATIVAS 1º ESO</a:t>
            </a:r>
          </a:p>
        </p:txBody>
      </p:sp>
      <p:sp>
        <p:nvSpPr>
          <p:cNvPr id="19458" name="Rectangle 2">
            <a:extLst>
              <a:ext uri="{FF2B5EF4-FFF2-40B4-BE49-F238E27FC236}">
                <a16:creationId xmlns:a16="http://schemas.microsoft.com/office/drawing/2014/main" id="{6120038C-1D6B-F536-5063-4BDC6864A171}"/>
              </a:ext>
            </a:extLst>
          </p:cNvPr>
          <p:cNvSpPr>
            <a:spLocks noGrp="1" noChangeArrowheads="1"/>
          </p:cNvSpPr>
          <p:nvPr>
            <p:ph type="subTitle" idx="4294967295"/>
          </p:nvPr>
        </p:nvSpPr>
        <p:spPr>
          <a:xfrm>
            <a:off x="1524000" y="3602038"/>
            <a:ext cx="9144000" cy="1655762"/>
          </a:xfrm>
          <a:ln/>
        </p:spPr>
        <p:txBody>
          <a:bodyPr lIns="91440" tIns="45720" rIns="91440" bIns="45720"/>
          <a:lstStyle/>
          <a:p>
            <a:pPr marL="0" indent="0" algn="ctr">
              <a:lnSpc>
                <a:spcPct val="9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2400"/>
              <a:t>FRANCÉS</a:t>
            </a:r>
          </a:p>
          <a:p>
            <a:pPr marL="0" indent="0" algn="ctr">
              <a:lnSpc>
                <a:spcPct val="9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2400"/>
              <a:t>PROYECTOS DE ARTES PLÁSTICAS Y VISUALES</a:t>
            </a:r>
          </a:p>
          <a:p>
            <a:pPr marL="0" indent="0" algn="ctr">
              <a:lnSpc>
                <a:spcPct val="9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s-ES" altLang="es-ES" sz="2400"/>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B5811A91-159B-A84A-A0BA-B3A4DCB404C5}"/>
              </a:ext>
            </a:extLst>
          </p:cNvPr>
          <p:cNvSpPr>
            <a:spLocks noGrp="1" noChangeArrowheads="1"/>
          </p:cNvSpPr>
          <p:nvPr>
            <p:ph type="title" idx="4294967295"/>
          </p:nvPr>
        </p:nvSpPr>
        <p:spPr>
          <a:xfrm>
            <a:off x="4140200" y="179388"/>
            <a:ext cx="4319588" cy="720725"/>
          </a:xfrm>
          <a:ln/>
        </p:spPr>
        <p:txBody>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4400">
                <a:latin typeface="Calibri Light" panose="020F0302020204030204" pitchFamily="34" charset="0"/>
              </a:rPr>
              <a:t>FRANCÉS</a:t>
            </a:r>
          </a:p>
        </p:txBody>
      </p:sp>
      <p:graphicFrame>
        <p:nvGraphicFramePr>
          <p:cNvPr id="20482" name="Group 2">
            <a:extLst>
              <a:ext uri="{FF2B5EF4-FFF2-40B4-BE49-F238E27FC236}">
                <a16:creationId xmlns:a16="http://schemas.microsoft.com/office/drawing/2014/main" id="{0C2DE828-9A31-3C3C-79A2-AC7312CBF973}"/>
              </a:ext>
            </a:extLst>
          </p:cNvPr>
          <p:cNvGraphicFramePr>
            <a:graphicFrameLocks noGrp="1"/>
          </p:cNvGraphicFramePr>
          <p:nvPr/>
        </p:nvGraphicFramePr>
        <p:xfrm>
          <a:off x="539750" y="763588"/>
          <a:ext cx="11161713" cy="5892801"/>
        </p:xfrm>
        <a:graphic>
          <a:graphicData uri="http://schemas.openxmlformats.org/drawingml/2006/table">
            <a:tbl>
              <a:tblPr/>
              <a:tblGrid>
                <a:gridCol w="2413000">
                  <a:extLst>
                    <a:ext uri="{9D8B030D-6E8A-4147-A177-3AD203B41FA5}">
                      <a16:colId xmlns:a16="http://schemas.microsoft.com/office/drawing/2014/main" val="635743609"/>
                    </a:ext>
                  </a:extLst>
                </a:gridCol>
                <a:gridCol w="8748713">
                  <a:extLst>
                    <a:ext uri="{9D8B030D-6E8A-4147-A177-3AD203B41FA5}">
                      <a16:colId xmlns:a16="http://schemas.microsoft.com/office/drawing/2014/main" val="514215663"/>
                    </a:ext>
                  </a:extLst>
                </a:gridCol>
              </a:tblGrid>
              <a:tr h="128270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DESCRIPCIÓN DE LA MATERIA</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CFD5E9"/>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El conocimiento de una segunda lengua extranjera ayuda a ser más competitivo, tanto en el ámbito educativo (EVAU, acceso a diferentes grados...) como en el laboral, ya que tener conocimientos de otra lengua proporciona un valor añadido y diferenciador en el curriculum,  necesario para un futuro profesional cada vez más competitivo.</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Es la única materia optativa con continuidad: puede cursarse desde 1ºESO hasta 2ºBTO.</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33176170"/>
                  </a:ext>
                </a:extLst>
              </a:tr>
              <a:tr h="1004888">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CONTENIDOS</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E8EBF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Acercamiento a la lengua, cultura, civilización y costumbres francesas y países francófonos.</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Contacto con otras realidades para poder establecer comparaciones con el propio entorno.</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2405428"/>
                  </a:ext>
                </a:extLst>
              </a:tr>
              <a:tr h="2144713">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METODOLOGÍA Y EVALUACIÓN</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CFD5E9"/>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Se trabajan las destrezas básicas (comprensión y expresión escrita / comprensión y expresión oral) con una metodología activa y participativa dirigida a que el alumnado pueda llegar expresarse de forma oral y escrita. Se fomentará el uso de la TICs y trabajos en grupo.</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Se evalúan todas las destrezas básicas, así como el vocabulario y la gramática, utilizando diversos instrumentos: pruebas específicas, trabajos, presentaciones, actividades en clase y en casa ...</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Los alumnos de 1º ESO no suelen conocer la lengua, por lo que se empieza desde cero en el estudio de la misma.</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6324806"/>
                  </a:ext>
                </a:extLst>
              </a:tr>
              <a:tr h="146050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RELACIÓN CON ESTUDIOS POSTERIORES</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E8EBF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Estudios de grados relacionados con el francés: Estudios Franceses, Lenguas Modernas, Turismo, Traducción e Interpretación, etc, así como Ciclos Formativos de Grado Medio y Superior: Agencias de Viajes, Hostelería y Turismo...</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Además puede abrir puertas para ejercer cualquier carrera o profesión en Francia o algún país francófono.</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4551014"/>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E20D5393-3687-4C9F-E351-4DAA80F90DB4}"/>
              </a:ext>
            </a:extLst>
          </p:cNvPr>
          <p:cNvSpPr>
            <a:spLocks noGrp="1" noChangeArrowheads="1"/>
          </p:cNvSpPr>
          <p:nvPr>
            <p:ph type="title" idx="4294967295"/>
          </p:nvPr>
        </p:nvSpPr>
        <p:spPr>
          <a:xfrm>
            <a:off x="838200" y="365125"/>
            <a:ext cx="10515600" cy="476250"/>
          </a:xfrm>
          <a:ln/>
        </p:spPr>
        <p:txBody>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lang="es-ES" altLang="es-ES" sz="4000">
                <a:latin typeface="Calibri Light" panose="020F0302020204030204" pitchFamily="34" charset="0"/>
              </a:rPr>
              <a:t>PROYECTOS DE ARTES PLÁSTICAS Y VISUALES</a:t>
            </a:r>
            <a:br>
              <a:rPr lang="es-ES" altLang="es-ES" sz="4400">
                <a:latin typeface="Calibri Light" panose="020F0302020204030204" pitchFamily="34" charset="0"/>
              </a:rPr>
            </a:br>
            <a:endParaRPr lang="es-ES" altLang="es-ES" sz="4400">
              <a:latin typeface="Calibri Light" panose="020F0302020204030204" pitchFamily="34" charset="0"/>
            </a:endParaRPr>
          </a:p>
        </p:txBody>
      </p:sp>
      <p:graphicFrame>
        <p:nvGraphicFramePr>
          <p:cNvPr id="21506" name="Group 2">
            <a:extLst>
              <a:ext uri="{FF2B5EF4-FFF2-40B4-BE49-F238E27FC236}">
                <a16:creationId xmlns:a16="http://schemas.microsoft.com/office/drawing/2014/main" id="{99CAB756-79A6-2934-2830-173F920210C4}"/>
              </a:ext>
            </a:extLst>
          </p:cNvPr>
          <p:cNvGraphicFramePr>
            <a:graphicFrameLocks noGrp="1"/>
          </p:cNvGraphicFramePr>
          <p:nvPr/>
        </p:nvGraphicFramePr>
        <p:xfrm>
          <a:off x="647700" y="617538"/>
          <a:ext cx="10834688" cy="5991226"/>
        </p:xfrm>
        <a:graphic>
          <a:graphicData uri="http://schemas.openxmlformats.org/drawingml/2006/table">
            <a:tbl>
              <a:tblPr/>
              <a:tblGrid>
                <a:gridCol w="2584450">
                  <a:extLst>
                    <a:ext uri="{9D8B030D-6E8A-4147-A177-3AD203B41FA5}">
                      <a16:colId xmlns:a16="http://schemas.microsoft.com/office/drawing/2014/main" val="3585521049"/>
                    </a:ext>
                  </a:extLst>
                </a:gridCol>
                <a:gridCol w="8250238">
                  <a:extLst>
                    <a:ext uri="{9D8B030D-6E8A-4147-A177-3AD203B41FA5}">
                      <a16:colId xmlns:a16="http://schemas.microsoft.com/office/drawing/2014/main" val="761348596"/>
                    </a:ext>
                  </a:extLst>
                </a:gridCol>
              </a:tblGrid>
              <a:tr h="989013">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DESCRIPCIÓN DE LA MATERIA</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4472C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Esta asignatura ayuda a conocer los distintos lenguajes artísticos y permite  experimentar con los diferentes materiales utilizados en la obra de arte: pinturas, dibujos, modelado etc. Fomenta la creatividad del alumno y la comunicación de ideas, sentimientos, experiencias, etc, a</a:t>
                      </a:r>
                      <a:r>
                        <a:rPr kumimoji="0" lang="es-ES" altLang="es-ES" sz="1600" b="0" i="0" u="none" strike="noStrike" cap="none" normalizeH="0" baseline="0">
                          <a:ln>
                            <a:noFill/>
                          </a:ln>
                          <a:solidFill>
                            <a:srgbClr val="FFFFFF"/>
                          </a:solidFill>
                          <a:effectLst/>
                          <a:latin typeface="Calibri" panose="020F0502020204030204" pitchFamily="34" charset="0"/>
                          <a:ea typeface="Microsoft YaHei" panose="020B0503020204020204" pitchFamily="34" charset="-122"/>
                        </a:rPr>
                        <a:t> </a:t>
                      </a:r>
                      <a:r>
                        <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partir de sus propias creaciones.</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70162275"/>
                  </a:ext>
                </a:extLst>
              </a:tr>
              <a:tr h="294005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CONTENIDOS</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CFD5E9"/>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Va encaminado sobre todo a que conozcan los diferentes materiales y técnicas artísticas y a que sepan utilizarlos para crear y elaborar proyectos propios. Se divide en tres bloques: </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endPar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endParaRP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 “El proceso creativo”, que ayuda al alumno a conocer cuáles son las fases para crear una obra plástica personal y original.</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endPar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endParaRP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 “El arte para entender el mundo”, que es un recorrido por la historia del arte para conocer los principales movimientos artísticos.</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endPar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endParaRP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 “Experimentación con Técnicas Artísticas”, que es el más amplio de duración en el curso académico, que permite trabajar con diferentes materiales y soportes y desarrollar la creatividad de los alumnos. Estos materiales son muy diversos; lápices de colores, témperas, papeles, barro, alambre, etc para realizar imágenes más realistas o abstractas, así como ensamblajes con productos reciclados, etc.</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2786158"/>
                  </a:ext>
                </a:extLst>
              </a:tr>
              <a:tr h="989013">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METODOLOGÍA Y EVALUACIÓN</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E8EBF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Esta asignatura es muy práctica, al tratarse de un Taller, con lo cual, desarrolla la destreza creativa y manual al utilizar distintos y variados materiales. La metodología es activa y dinámica. La evaluación pondera tanto la realización individual como colaborativa de las distintas actividades propuestas, así como la observación directa en el aula.</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152878"/>
                  </a:ext>
                </a:extLst>
              </a:tr>
              <a:tr h="107315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RELACIÓN CON ESTUDIOS POSTERIORES</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CFD5E9"/>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6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rPr>
                        <a:t>Esta asignatura va dirigida a alumnos que tengan inquietudes artísticas y que les guste dibujar, experimentar y sean creativos. La salida profesional iría encaminada a Bellas Artes y Ciclos Formativos Artísticos: Diseño Gráfico, Diseño de Interiores, Serigrafía, Escultura, Ilustración, etc.</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9718429"/>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5E7D3BAE-C818-F1B3-9D34-2D70E2AA34D2}"/>
              </a:ext>
            </a:extLst>
          </p:cNvPr>
          <p:cNvSpPr>
            <a:spLocks noGrp="1" noChangeArrowheads="1"/>
          </p:cNvSpPr>
          <p:nvPr>
            <p:ph type="title" idx="4294967295"/>
          </p:nvPr>
        </p:nvSpPr>
        <p:spPr>
          <a:xfrm>
            <a:off x="1524000" y="1122363"/>
            <a:ext cx="9144000" cy="2387600"/>
          </a:xfrm>
          <a:ln/>
        </p:spPr>
        <p:txBody>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6000">
                <a:latin typeface="Calibri Light" panose="020F0302020204030204" pitchFamily="34" charset="0"/>
              </a:rPr>
              <a:t>OPTATIVAS 2º ESO</a:t>
            </a:r>
          </a:p>
        </p:txBody>
      </p:sp>
      <p:sp>
        <p:nvSpPr>
          <p:cNvPr id="22530" name="Rectangle 2">
            <a:extLst>
              <a:ext uri="{FF2B5EF4-FFF2-40B4-BE49-F238E27FC236}">
                <a16:creationId xmlns:a16="http://schemas.microsoft.com/office/drawing/2014/main" id="{B2C218EE-2BFF-854E-C23C-F1342B5B1C4F}"/>
              </a:ext>
            </a:extLst>
          </p:cNvPr>
          <p:cNvSpPr>
            <a:spLocks noGrp="1" noChangeArrowheads="1"/>
          </p:cNvSpPr>
          <p:nvPr>
            <p:ph type="subTitle" idx="4294967295"/>
          </p:nvPr>
        </p:nvSpPr>
        <p:spPr>
          <a:xfrm>
            <a:off x="1524000" y="3602038"/>
            <a:ext cx="9144000" cy="1655762"/>
          </a:xfrm>
          <a:ln/>
        </p:spPr>
        <p:txBody>
          <a:bodyPr lIns="91440" tIns="45720" rIns="91440" bIns="45720"/>
          <a:lstStyle/>
          <a:p>
            <a:pPr marL="0" indent="0" algn="ctr">
              <a:lnSpc>
                <a:spcPct val="9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2400"/>
              <a:t>FRANCÉS</a:t>
            </a:r>
          </a:p>
          <a:p>
            <a:pPr marL="0" indent="0" algn="ctr">
              <a:lnSpc>
                <a:spcPct val="9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2400"/>
              <a:t>DESARROLLO DIGITAL</a:t>
            </a:r>
          </a:p>
          <a:p>
            <a:pPr marL="0" indent="0" algn="ctr">
              <a:lnSpc>
                <a:spcPct val="9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s-ES" altLang="es-ES" sz="2400"/>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n 1" descr="Interfaz de usuario gráfica&#10;&#10;El contenido generado por inteligencia artificial puede ser incorrecto.">
            <a:extLst>
              <a:ext uri="{FF2B5EF4-FFF2-40B4-BE49-F238E27FC236}">
                <a16:creationId xmlns:a16="http://schemas.microsoft.com/office/drawing/2014/main" id="{F2119EE2-6850-DFFD-101F-3495A9C2CC4B}"/>
              </a:ext>
            </a:extLst>
          </p:cNvPr>
          <p:cNvPicPr>
            <a:picLocks noChangeAspect="1"/>
          </p:cNvPicPr>
          <p:nvPr/>
        </p:nvPicPr>
        <p:blipFill>
          <a:blip r:embed="rId3">
            <a:alphaModFix amt="27000"/>
          </a:blip>
          <a:stretch>
            <a:fillRect/>
          </a:stretch>
        </p:blipFill>
        <p:spPr>
          <a:xfrm>
            <a:off x="6671964" y="3355"/>
            <a:ext cx="5521624" cy="3415101"/>
          </a:xfrm>
          <a:prstGeom prst="rect">
            <a:avLst/>
          </a:prstGeom>
        </p:spPr>
      </p:pic>
      <p:sp>
        <p:nvSpPr>
          <p:cNvPr id="24577" name="Rectangle 1">
            <a:extLst>
              <a:ext uri="{FF2B5EF4-FFF2-40B4-BE49-F238E27FC236}">
                <a16:creationId xmlns:a16="http://schemas.microsoft.com/office/drawing/2014/main" id="{4AD747E0-3FDB-3886-8E19-C5DEEDED0922}"/>
              </a:ext>
            </a:extLst>
          </p:cNvPr>
          <p:cNvSpPr>
            <a:spLocks noChangeArrowheads="1"/>
          </p:cNvSpPr>
          <p:nvPr/>
        </p:nvSpPr>
        <p:spPr bwMode="auto">
          <a:xfrm>
            <a:off x="3421063" y="650875"/>
            <a:ext cx="44608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9pPr>
          </a:lstStyle>
          <a:p>
            <a:pPr algn="ctr" hangingPunct="1">
              <a:lnSpc>
                <a:spcPct val="100000"/>
              </a:lnSpc>
              <a:buClrTx/>
              <a:buFontTx/>
              <a:buNone/>
            </a:pPr>
            <a:r>
              <a:rPr lang="es-ES" altLang="es-ES" sz="3200">
                <a:latin typeface="Calibri" panose="020F0502020204030204" pitchFamily="34" charset="0"/>
              </a:rPr>
              <a:t>DESARROLLO DIGITAL</a:t>
            </a:r>
          </a:p>
        </p:txBody>
      </p:sp>
      <p:graphicFrame>
        <p:nvGraphicFramePr>
          <p:cNvPr id="24578" name="Group 2">
            <a:extLst>
              <a:ext uri="{FF2B5EF4-FFF2-40B4-BE49-F238E27FC236}">
                <a16:creationId xmlns:a16="http://schemas.microsoft.com/office/drawing/2014/main" id="{39A36CD0-DEAC-E156-1F30-399D5BAC75FB}"/>
              </a:ext>
            </a:extLst>
          </p:cNvPr>
          <p:cNvGraphicFramePr>
            <a:graphicFrameLocks noGrp="1"/>
          </p:cNvGraphicFramePr>
          <p:nvPr/>
        </p:nvGraphicFramePr>
        <p:xfrm>
          <a:off x="912813" y="1420813"/>
          <a:ext cx="9559925" cy="4714876"/>
        </p:xfrm>
        <a:graphic>
          <a:graphicData uri="http://schemas.openxmlformats.org/drawingml/2006/table">
            <a:tbl>
              <a:tblPr/>
              <a:tblGrid>
                <a:gridCol w="2063750">
                  <a:extLst>
                    <a:ext uri="{9D8B030D-6E8A-4147-A177-3AD203B41FA5}">
                      <a16:colId xmlns:a16="http://schemas.microsoft.com/office/drawing/2014/main" val="440373438"/>
                    </a:ext>
                  </a:extLst>
                </a:gridCol>
                <a:gridCol w="7496175">
                  <a:extLst>
                    <a:ext uri="{9D8B030D-6E8A-4147-A177-3AD203B41FA5}">
                      <a16:colId xmlns:a16="http://schemas.microsoft.com/office/drawing/2014/main" val="3249504082"/>
                    </a:ext>
                  </a:extLst>
                </a:gridCol>
              </a:tblGrid>
              <a:tr h="982663">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DESCRIPCIÓN DE LA MATERIA</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4472C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La materia de Desarrollo Digital pretende introducir al alumnado en el uso crítico, consciente e informado del amplio abanico de herramientas digitales empleadas actualmente, de forma cotidiana, en multitud de sectores de nuestra sociedad.</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2016743"/>
                  </a:ext>
                </a:extLst>
              </a:tr>
              <a:tr h="1354138">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CONTENIDOS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«Uso de entornos virtuales en el aula»</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«Diseño y producción digital»</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«Programación creativa»</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51208695"/>
                  </a:ext>
                </a:extLst>
              </a:tr>
              <a:tr h="95885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METODOLOGÍA Y EVALUACIÓN</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Práctica, basada en proyectos individuales y colectivos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78138902"/>
                  </a:ext>
                </a:extLst>
              </a:tr>
              <a:tr h="1419225">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RELACIÓN CON ESTUDIOS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POSTERIORES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Ciclos formativos de grado medio o superior de Informática, Redes, Diseño, Automatización, Automoción, Telecomunicaciones, etc..</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Carreras de Ingeniería Informática, Industrial, Arquitectura, Telecomunicaciones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77672900"/>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E718B6C8-7B93-1417-AAFB-532BD6A1394C}"/>
              </a:ext>
            </a:extLst>
          </p:cNvPr>
          <p:cNvSpPr>
            <a:spLocks noGrp="1" noChangeArrowheads="1"/>
          </p:cNvSpPr>
          <p:nvPr>
            <p:ph type="title" idx="4294967295"/>
          </p:nvPr>
        </p:nvSpPr>
        <p:spPr>
          <a:xfrm>
            <a:off x="4140200" y="179388"/>
            <a:ext cx="4319588" cy="720725"/>
          </a:xfrm>
          <a:ln/>
        </p:spPr>
        <p:txBody>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4400">
                <a:latin typeface="Calibri Light" panose="020F0302020204030204" pitchFamily="34" charset="0"/>
              </a:rPr>
              <a:t>FRANCÉS</a:t>
            </a:r>
          </a:p>
        </p:txBody>
      </p:sp>
      <p:graphicFrame>
        <p:nvGraphicFramePr>
          <p:cNvPr id="23554" name="Group 2">
            <a:extLst>
              <a:ext uri="{FF2B5EF4-FFF2-40B4-BE49-F238E27FC236}">
                <a16:creationId xmlns:a16="http://schemas.microsoft.com/office/drawing/2014/main" id="{3D8F1513-D599-970F-DFE8-19044C768871}"/>
              </a:ext>
            </a:extLst>
          </p:cNvPr>
          <p:cNvGraphicFramePr>
            <a:graphicFrameLocks noGrp="1"/>
          </p:cNvGraphicFramePr>
          <p:nvPr/>
        </p:nvGraphicFramePr>
        <p:xfrm>
          <a:off x="539750" y="763588"/>
          <a:ext cx="11161713" cy="5892801"/>
        </p:xfrm>
        <a:graphic>
          <a:graphicData uri="http://schemas.openxmlformats.org/drawingml/2006/table">
            <a:tbl>
              <a:tblPr/>
              <a:tblGrid>
                <a:gridCol w="2413000">
                  <a:extLst>
                    <a:ext uri="{9D8B030D-6E8A-4147-A177-3AD203B41FA5}">
                      <a16:colId xmlns:a16="http://schemas.microsoft.com/office/drawing/2014/main" val="3749904871"/>
                    </a:ext>
                  </a:extLst>
                </a:gridCol>
                <a:gridCol w="8748713">
                  <a:extLst>
                    <a:ext uri="{9D8B030D-6E8A-4147-A177-3AD203B41FA5}">
                      <a16:colId xmlns:a16="http://schemas.microsoft.com/office/drawing/2014/main" val="2907554910"/>
                    </a:ext>
                  </a:extLst>
                </a:gridCol>
              </a:tblGrid>
              <a:tr h="128270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DESCRIPCIÓN DE LA MATERIA</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CFD5E9"/>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El conocimiento de una segunda lengua extranjera ayuda a ser más competitivo, tanto en el ámbito educativo (EVAU, acceso a diferentes grados...) como en el laboral, ya que tener conocimientos de otra lengua proporciona un valor añadido y diferenciador en el curriculum,  necesario para un futuro profesional cada vez más competitivo.</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Es la única materia optativa con continuidad: puede cursarse desde 1ºESO hasta 2ºBTO.</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6304840"/>
                  </a:ext>
                </a:extLst>
              </a:tr>
              <a:tr h="1004888">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CONTENIDOS</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E8EBF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Acercamiento a la lengua, cultura, civilización y costumbres francesas y países francófonos.</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Contacto con otras realidades para poder establecer comparaciones con el propio entorno.</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42800849"/>
                  </a:ext>
                </a:extLst>
              </a:tr>
              <a:tr h="2144713">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METODOLOGÍA Y EVALUACIÓN</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CFD5E9"/>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Se trabajan las destrezas básicas (comprensión y expresión escrita / comprensión y expresión oral) con una metodología activa y participativa dirigida a que el alumnado pueda llegar expresarse de forma oral y escrita. Se fomentará el uso de la TICs y trabajos en grupo.</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Se evalúan todas las destrezas básicas, así como el vocabulario y la gramática, utilizando diversos instrumentos: pruebas específicas, trabajos, presentaciones, actividades en clase y en casa ...</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Los alumnos de 1º ESO no suelen conocer la lengua, por lo que se empieza desde cero en el estudio de la misma.</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9220257"/>
                  </a:ext>
                </a:extLst>
              </a:tr>
              <a:tr h="146050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RELACIÓN CON ESTUDIOS POSTERIORES</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solidFill>
                      <a:srgbClr val="E8EBF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Estudios de grados relacionados con el francés: Estudios Franceses, Lenguas Modernas, Turismo, Traducción e Interpretación, etc, así como Ciclos Formativos de Grado Medio y Superior: Agencias de Viajes, Hostelería y Turismo...</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Además puede abrir puertas para ejercer cualquier carrera o profesión en Francia o algún país francófono.</a:t>
                      </a:r>
                    </a:p>
                  </a:txBody>
                  <a:tcPr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0948874"/>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AA26395B-236E-E786-5933-734D59B4665C}"/>
              </a:ext>
            </a:extLst>
          </p:cNvPr>
          <p:cNvSpPr>
            <a:spLocks noGrp="1" noChangeArrowheads="1"/>
          </p:cNvSpPr>
          <p:nvPr>
            <p:ph type="title" idx="4294967295"/>
          </p:nvPr>
        </p:nvSpPr>
        <p:spPr>
          <a:xfrm>
            <a:off x="1524000" y="1122363"/>
            <a:ext cx="9144000" cy="2387600"/>
          </a:xfrm>
          <a:ln/>
        </p:spPr>
        <p:txBody>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6000">
                <a:latin typeface="Calibri Light" panose="020F0302020204030204" pitchFamily="34" charset="0"/>
                <a:cs typeface="Calibri Light" panose="020F0302020204030204" pitchFamily="34" charset="0"/>
              </a:rPr>
              <a:t>OPTATIVAS 3º ESO</a:t>
            </a:r>
          </a:p>
        </p:txBody>
      </p:sp>
      <p:sp>
        <p:nvSpPr>
          <p:cNvPr id="25602" name="Rectangle 2">
            <a:extLst>
              <a:ext uri="{FF2B5EF4-FFF2-40B4-BE49-F238E27FC236}">
                <a16:creationId xmlns:a16="http://schemas.microsoft.com/office/drawing/2014/main" id="{FDFCE725-9F4B-729D-1358-FE7CFB3ABA6F}"/>
              </a:ext>
            </a:extLst>
          </p:cNvPr>
          <p:cNvSpPr>
            <a:spLocks noGrp="1" noChangeArrowheads="1"/>
          </p:cNvSpPr>
          <p:nvPr>
            <p:ph type="subTitle" idx="4294967295"/>
          </p:nvPr>
        </p:nvSpPr>
        <p:spPr>
          <a:xfrm>
            <a:off x="1524000" y="3602038"/>
            <a:ext cx="9144000" cy="1655762"/>
          </a:xfrm>
          <a:ln/>
        </p:spPr>
        <p:txBody>
          <a:bodyPr lIns="91440" tIns="45720" rIns="91440" bIns="45720"/>
          <a:lstStyle/>
          <a:p>
            <a:pPr marL="0" indent="0" algn="ctr">
              <a:lnSpc>
                <a:spcPct val="9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2400">
                <a:cs typeface="Calibri" panose="020F0502020204030204" pitchFamily="34" charset="0"/>
              </a:rPr>
              <a:t>FRANCÉS</a:t>
            </a:r>
          </a:p>
          <a:p>
            <a:pPr marL="0" indent="0" algn="ctr">
              <a:lnSpc>
                <a:spcPct val="9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2400">
                <a:cs typeface="Calibri" panose="020F0502020204030204" pitchFamily="34" charset="0"/>
              </a:rPr>
              <a:t>MÚSICA ACTIVA MOVIMIENTO Y FOLKLORE</a:t>
            </a:r>
          </a:p>
          <a:p>
            <a:pPr marL="0" indent="0" algn="ctr">
              <a:lnSpc>
                <a:spcPct val="90000"/>
              </a:lnSpc>
              <a:spcBef>
                <a:spcPts val="10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altLang="es-ES" sz="2400">
                <a:cs typeface="Calibri" panose="020F0502020204030204" pitchFamily="34" charset="0"/>
              </a:rPr>
              <a:t>EMPRENDIMIENTOS, SOSTENIBILIDAD Y CONSUMO RESPONSABLE</a:t>
            </a: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0CEAECFE-E73B-EAF1-90CA-ABFC305A6ABB}"/>
              </a:ext>
            </a:extLst>
          </p:cNvPr>
          <p:cNvSpPr>
            <a:spLocks noChangeArrowheads="1"/>
          </p:cNvSpPr>
          <p:nvPr/>
        </p:nvSpPr>
        <p:spPr bwMode="auto">
          <a:xfrm>
            <a:off x="3586163" y="357188"/>
            <a:ext cx="4721225" cy="639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Microsoft YaHei" panose="020B0503020204020204" pitchFamily="34" charset="-122"/>
              </a:defRPr>
            </a:lvl9pPr>
          </a:lstStyle>
          <a:p>
            <a:pPr algn="ctr" hangingPunct="1">
              <a:lnSpc>
                <a:spcPct val="100000"/>
              </a:lnSpc>
              <a:buClrTx/>
              <a:buFontTx/>
              <a:buNone/>
            </a:pPr>
            <a:r>
              <a:rPr lang="es-ES" altLang="es-ES" sz="3600">
                <a:latin typeface="Calibri" panose="020F0502020204030204" pitchFamily="34" charset="0"/>
                <a:cs typeface="Calibri" panose="020F0502020204030204" pitchFamily="34" charset="0"/>
              </a:rPr>
              <a:t>FRANCÉS</a:t>
            </a:r>
          </a:p>
        </p:txBody>
      </p:sp>
      <p:graphicFrame>
        <p:nvGraphicFramePr>
          <p:cNvPr id="26626" name="Group 2">
            <a:extLst>
              <a:ext uri="{FF2B5EF4-FFF2-40B4-BE49-F238E27FC236}">
                <a16:creationId xmlns:a16="http://schemas.microsoft.com/office/drawing/2014/main" id="{F16396AF-D9D0-C30D-37D7-A7BDE4FE926E}"/>
              </a:ext>
            </a:extLst>
          </p:cNvPr>
          <p:cNvGraphicFramePr>
            <a:graphicFrameLocks noGrp="1"/>
          </p:cNvGraphicFramePr>
          <p:nvPr/>
        </p:nvGraphicFramePr>
        <p:xfrm>
          <a:off x="1223963" y="944563"/>
          <a:ext cx="10344150" cy="5535614"/>
        </p:xfrm>
        <a:graphic>
          <a:graphicData uri="http://schemas.openxmlformats.org/drawingml/2006/table">
            <a:tbl>
              <a:tblPr/>
              <a:tblGrid>
                <a:gridCol w="1892300">
                  <a:extLst>
                    <a:ext uri="{9D8B030D-6E8A-4147-A177-3AD203B41FA5}">
                      <a16:colId xmlns:a16="http://schemas.microsoft.com/office/drawing/2014/main" val="3592885466"/>
                    </a:ext>
                  </a:extLst>
                </a:gridCol>
                <a:gridCol w="8451850">
                  <a:extLst>
                    <a:ext uri="{9D8B030D-6E8A-4147-A177-3AD203B41FA5}">
                      <a16:colId xmlns:a16="http://schemas.microsoft.com/office/drawing/2014/main" val="2335064644"/>
                    </a:ext>
                  </a:extLst>
                </a:gridCol>
              </a:tblGrid>
              <a:tr h="1668463">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DESCRIPCIÓN DE LA MATERIA</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4472C4"/>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En la actualidad el estudio de un solo idioma no es suficiente, por lo que el conocimiento de una segunda lengua extranjera ayuda a ser más competitivo, tanto en el ámbito educativo (EVAU, acceso a diferentes grados...) como en el laboral, ya que tener conocimientos de otra lengua proporciona un valor añadido y diferenciador en el curriculum,  necesario para un futuro profesional cada vez más competitivo.</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Sin olvidar que es la única materia optativa con continuidad: puede cursarse desde 1ºESO hasta 2ºBTO. Si no se ha cursado desde 1º y después se quiere hacer, se puede.</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27766757"/>
                  </a:ext>
                </a:extLst>
              </a:tr>
              <a:tr h="985838">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CONTENIDOS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Acercamiento a la lengua, cultura, civilización y costumbres francesas y países francófonos.</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Contacto con otras realidades para poder establecer comparaciones con el propio entorno.</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3053134"/>
                  </a:ext>
                </a:extLst>
              </a:tr>
              <a:tr h="1668463">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METODOLOGÍA Y EVALUACIÓN</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E9EBF5"/>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Se trabajan las destrezas básicas (comprensión y expresión escrita / comprensión y expresión oral) con una metodología activa y participativa dirigida a que el alumnado pueda llegar expresarse de forma oral y escrita. Se fomentará el uso de la TICs y trabajos en grupo.</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Se evalúan todas las destrezas básicas, así como el vocabulario y la gramática, utilizando diversos instrumentos: pruebas específicas, trabajos, presentaciones, actividades en clase y en casa ...</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87342709"/>
                  </a:ext>
                </a:extLst>
              </a:tr>
              <a:tr h="1212850">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SALIDAS/</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RELACIÓN CON ESTUDIOS </a:t>
                      </a:r>
                    </a:p>
                    <a:p>
                      <a:pPr marL="0" marR="0" lvl="0" indent="0" algn="l"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POSTERIORES</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solidFill>
                      <a:srgbClr val="CFD5EA"/>
                    </a:solidFill>
                  </a:tcPr>
                </a:tc>
                <a:tc>
                  <a:txBody>
                    <a:bodyPr/>
                    <a:lstStyle>
                      <a:lvl1pPr>
                        <a:lnSpc>
                          <a:spcPct val="75000"/>
                        </a:lnSpc>
                        <a:spcBef>
                          <a:spcPts val="143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2400">
                          <a:solidFill>
                            <a:srgbClr val="000000"/>
                          </a:solidFill>
                          <a:latin typeface="Calibri" panose="020F0502020204030204" pitchFamily="34" charset="0"/>
                          <a:ea typeface="Microsoft YaHei" panose="020B0503020204020204" pitchFamily="34" charset="-122"/>
                        </a:defRPr>
                      </a:lvl1pPr>
                      <a:lvl2pPr>
                        <a:lnSpc>
                          <a:spcPct val="75000"/>
                        </a:lnSpc>
                        <a:spcBef>
                          <a:spcPts val="11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2pPr>
                      <a:lvl3pPr>
                        <a:lnSpc>
                          <a:spcPct val="75000"/>
                        </a:lnSpc>
                        <a:spcBef>
                          <a:spcPts val="8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3pPr>
                      <a:lvl4pPr>
                        <a:lnSpc>
                          <a:spcPct val="75000"/>
                        </a:lnSpc>
                        <a:spcBef>
                          <a:spcPts val="58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sz="1600">
                          <a:solidFill>
                            <a:srgbClr val="000000"/>
                          </a:solidFill>
                          <a:latin typeface="Calibri" panose="020F0502020204030204" pitchFamily="34" charset="0"/>
                          <a:ea typeface="Microsoft YaHei" panose="020B0503020204020204" pitchFamily="34" charset="-122"/>
                        </a:defRPr>
                      </a:lvl4pPr>
                      <a:lvl5pPr>
                        <a:lnSpc>
                          <a:spcPct val="75000"/>
                        </a:lnSpc>
                        <a:spcBef>
                          <a:spcPts val="3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lnSpc>
                          <a:spcPct val="75000"/>
                        </a:lnSpc>
                        <a:spcBef>
                          <a:spcPts val="3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defRPr>
                          <a:solidFill>
                            <a:srgbClr val="000000"/>
                          </a:solidFill>
                          <a:latin typeface="Calibri" panose="020F0502020204030204" pitchFamily="34" charset="0"/>
                          <a:ea typeface="Microsoft YaHei" panose="020B0503020204020204" pitchFamily="34" charset="-122"/>
                        </a:defRPr>
                      </a:lvl9pPr>
                    </a:lstStyle>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Estudios de grados relacionados con el francés: Estudios Franceses, Lenguas Modernas, Turismo, Traducción e Interpretación, etc, así como Ciclos Formativos de Grado Medio y Superior: Agencias de Viajes, Hostelería y Turismo...</a:t>
                      </a:r>
                    </a:p>
                    <a:p>
                      <a:pPr marL="0" marR="0" lvl="0" indent="0" algn="just" defTabSz="449263" rtl="0" eaLnBrk="1" fontAlgn="base" latinLnBrk="0" hangingPunct="1">
                        <a:lnSpc>
                          <a:spcPct val="69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Lst>
                      </a:pPr>
                      <a:r>
                        <a:rPr kumimoji="0" lang="es-ES" altLang="es-ES" sz="1800" b="0" i="0" u="none" strike="noStrike" cap="none" normalizeH="0" baseline="0">
                          <a:ln>
                            <a:noFill/>
                          </a:ln>
                          <a:solidFill>
                            <a:srgbClr val="000000"/>
                          </a:solidFill>
                          <a:effectLst/>
                          <a:latin typeface="Calibri" panose="020F0502020204030204" pitchFamily="34" charset="0"/>
                          <a:ea typeface="Microsoft YaHei" panose="020B0503020204020204" pitchFamily="34" charset="-122"/>
                          <a:cs typeface="Segoe UI" panose="020B0502040204020203" pitchFamily="34" charset="0"/>
                        </a:rPr>
                        <a:t>Además puede abrir puertas para ejercer cualquier carrera o profesión en Francia o algún país francófono.</a:t>
                      </a:r>
                    </a:p>
                  </a:txBody>
                  <a:tcPr marL="73080" marR="73080" marT="36360" marB="36360" horzOverflow="overflow">
                    <a:lnL w="4320" cap="flat" cmpd="sng" algn="ctr">
                      <a:solidFill>
                        <a:srgbClr val="000000"/>
                      </a:solidFill>
                      <a:prstDash val="solid"/>
                      <a:round/>
                      <a:headEnd type="none" w="med" len="med"/>
                      <a:tailEnd type="none" w="med" len="med"/>
                    </a:lnL>
                    <a:lnR w="4320" cap="flat" cmpd="sng" algn="ctr">
                      <a:solidFill>
                        <a:srgbClr val="000000"/>
                      </a:solidFill>
                      <a:prstDash val="solid"/>
                      <a:round/>
                      <a:headEnd type="none" w="med" len="med"/>
                      <a:tailEnd type="none" w="med" len="med"/>
                    </a:lnR>
                    <a:lnT w="4320" cap="flat" cmpd="sng" algn="ctr">
                      <a:solidFill>
                        <a:srgbClr val="000000"/>
                      </a:solidFill>
                      <a:prstDash val="solid"/>
                      <a:round/>
                      <a:headEnd type="none" w="med" len="med"/>
                      <a:tailEnd type="none" w="med" len="med"/>
                    </a:lnT>
                    <a:lnB w="43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508860"/>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Avenir Next LT Pro"/>
        <a:ea typeface="Microsoft YaHei"/>
        <a:cs typeface=""/>
      </a:majorFont>
      <a:minorFont>
        <a:latin typeface="Avenir Next LT Pro"/>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Avenir Next LT Pro"/>
        <a:ea typeface="Microsoft YaHei"/>
        <a:cs typeface=""/>
      </a:majorFont>
      <a:minorFont>
        <a:latin typeface="Avenir Next LT Pro"/>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ts val="25"/>
          </a:spcBef>
          <a:spcAft>
            <a:spcPts val="25"/>
          </a:spcAft>
          <a:buClr>
            <a:srgbClr val="000000"/>
          </a:buClr>
          <a:buSzPct val="100000"/>
          <a:buFont typeface="Times New Roman" panose="02020603050405020304" pitchFamily="18" charset="0"/>
          <a:buNone/>
          <a:tabLst/>
          <a:defRPr kumimoji="0" lang="en-GB" altLang="es-ES"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E5DEF153981A6241AAB9405D1C9E744F" ma:contentTypeVersion="4" ma:contentTypeDescription="Crear nuevo documento." ma:contentTypeScope="" ma:versionID="fce09f539bc6acc6a50059bab381d129">
  <xsd:schema xmlns:xsd="http://www.w3.org/2001/XMLSchema" xmlns:xs="http://www.w3.org/2001/XMLSchema" xmlns:p="http://schemas.microsoft.com/office/2006/metadata/properties" xmlns:ns2="64055ecf-7679-41d0-aca2-d30770191888" targetNamespace="http://schemas.microsoft.com/office/2006/metadata/properties" ma:root="true" ma:fieldsID="349a3f0900bf6754d72deb59663feb13" ns2:_="">
    <xsd:import namespace="64055ecf-7679-41d0-aca2-d3077019188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055ecf-7679-41d0-aca2-d307701918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D81E1A-794C-4F3D-9B0F-E6051557F954}">
  <ds:schemaRefs>
    <ds:schemaRef ds:uri="http://schemas.microsoft.com/sharepoint/v3/contenttype/forms"/>
  </ds:schemaRefs>
</ds:datastoreItem>
</file>

<file path=customXml/itemProps2.xml><?xml version="1.0" encoding="utf-8"?>
<ds:datastoreItem xmlns:ds="http://schemas.openxmlformats.org/officeDocument/2006/customXml" ds:itemID="{5AF7C080-50FC-4947-AD46-0A1E3916C1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055ecf-7679-41d0-aca2-d307701918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TotalTime>
  <Application>Microsoft Office PowerPoint</Application>
  <PresentationFormat>Personalizado</PresentationFormat>
  <Slides>16</Slides>
  <Notes>16</Notes>
  <HiddenSlides>0</HiddenSlides>
  <ScaleCrop>false</ScaleCrop>
  <HeadingPairs>
    <vt:vector size="4" baseType="variant">
      <vt:variant>
        <vt:lpstr>Tema</vt:lpstr>
      </vt:variant>
      <vt:variant>
        <vt:i4>7</vt:i4>
      </vt:variant>
      <vt:variant>
        <vt:lpstr>Títulos de diapositiva</vt:lpstr>
      </vt:variant>
      <vt:variant>
        <vt:i4>16</vt:i4>
      </vt:variant>
    </vt:vector>
  </HeadingPairs>
  <TitlesOfParts>
    <vt:vector size="23" baseType="lpstr">
      <vt:lpstr>Tema de Office</vt:lpstr>
      <vt:lpstr>Tema de Office</vt:lpstr>
      <vt:lpstr>Tema de Office</vt:lpstr>
      <vt:lpstr>Tema de Office</vt:lpstr>
      <vt:lpstr>Tema de Office</vt:lpstr>
      <vt:lpstr>Tema de Office</vt:lpstr>
      <vt:lpstr>Tema de Office</vt:lpstr>
      <vt:lpstr>¿QUIERES SABER LOS CONTENIDOS LAS MATERIAS OPTATIVAS DE 1º A 4º DE LA ESO?     A CONTINUACIÓN TE LAS PRESENTAMOS  </vt:lpstr>
      <vt:lpstr>OPTATIVAS 1º ESO</vt:lpstr>
      <vt:lpstr>FRANCÉS</vt:lpstr>
      <vt:lpstr>PROYECTOS DE ARTES PLÁSTICAS Y VISUALES </vt:lpstr>
      <vt:lpstr>OPTATIVAS 2º ESO</vt:lpstr>
      <vt:lpstr>Presentación de PowerPoint</vt:lpstr>
      <vt:lpstr>FRANCÉS</vt:lpstr>
      <vt:lpstr>OPTATIVAS 3º ESO</vt:lpstr>
      <vt:lpstr>Presentación de PowerPoint</vt:lpstr>
      <vt:lpstr>Presentación de PowerPoint</vt:lpstr>
      <vt:lpstr>Presentación de PowerPoint</vt:lpstr>
      <vt:lpstr>Optativas 4º eso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revision>72</cp:revision>
  <cp:lastPrinted>1601-01-01T00:00:00Z</cp:lastPrinted>
  <dcterms:created xsi:type="dcterms:W3CDTF">2024-01-29T15:56:53Z</dcterms:created>
  <dcterms:modified xsi:type="dcterms:W3CDTF">2025-02-18T11:39:23Z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ntentTypeId">
    <vt:lpwstr>0x0101002A0127DF3DBD27448272D12014779C5A</vt:lpwstr>
  </property>
  <property fmtid="{D5CDD505-2E9C-101B-9397-08002B2CF9AE}" pid="4" name="PresentationFormat">
    <vt:lpwstr>Widescreen</vt:lpwstr>
  </property>
  <property fmtid="{D5CDD505-2E9C-101B-9397-08002B2CF9AE}" pid="5" name="Slides">
    <vt:i4>4</vt:i4>
  </property>
</Properties>
</file>